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63" r:id="rId9"/>
    <p:sldId id="264" r:id="rId10"/>
  </p:sldIdLst>
  <p:sldSz cx="12192000" cy="6858000"/>
  <p:notesSz cx="6858000" cy="9144000"/>
  <p:embeddedFontLst>
    <p:embeddedFont>
      <p:font typeface="Raleway" pitchFamily="2" charset="0"/>
      <p:regular r:id="rId11"/>
      <p:bold r:id="rId12"/>
      <p:italic r:id="rId13"/>
      <p:boldItalic r:id="rId14"/>
    </p:embeddedFont>
    <p:embeddedFont>
      <p:font typeface="Raleway SemiBold" pitchFamily="2" charset="0"/>
      <p:bold r:id="rId15"/>
      <p:boldItalic r:id="rId16"/>
    </p:embeddedFont>
  </p:embeddedFont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63DFD2-98F2-43AD-AF12-C0C81C5CE027}" v="1" dt="2023-10-20T17:17:24.4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re Styfberg (RF/SISU)" userId="9248a8e0-cf5a-4ba2-897b-f20128439b4f" providerId="ADAL" clId="{29B58215-7D81-4071-A09E-9699C0E03E47}"/>
    <pc:docChg chg="undo custSel addSld delSld modSld">
      <pc:chgData name="Pierre Styfberg (RF/SISU)" userId="9248a8e0-cf5a-4ba2-897b-f20128439b4f" providerId="ADAL" clId="{29B58215-7D81-4071-A09E-9699C0E03E47}" dt="2023-10-16T12:30:21.211" v="397" actId="14100"/>
      <pc:docMkLst>
        <pc:docMk/>
      </pc:docMkLst>
      <pc:sldChg chg="addSp modSp mod modClrScheme chgLayout">
        <pc:chgData name="Pierre Styfberg (RF/SISU)" userId="9248a8e0-cf5a-4ba2-897b-f20128439b4f" providerId="ADAL" clId="{29B58215-7D81-4071-A09E-9699C0E03E47}" dt="2023-10-16T12:30:21.211" v="397" actId="14100"/>
        <pc:sldMkLst>
          <pc:docMk/>
          <pc:sldMk cId="1516455780" sldId="256"/>
        </pc:sldMkLst>
        <pc:spChg chg="mod">
          <ac:chgData name="Pierre Styfberg (RF/SISU)" userId="9248a8e0-cf5a-4ba2-897b-f20128439b4f" providerId="ADAL" clId="{29B58215-7D81-4071-A09E-9699C0E03E47}" dt="2023-10-16T12:30:21.211" v="397" actId="14100"/>
          <ac:spMkLst>
            <pc:docMk/>
            <pc:sldMk cId="1516455780" sldId="256"/>
            <ac:spMk id="2" creationId="{F49F336E-661F-6FE6-C97A-6DD9CA4D347E}"/>
          </ac:spMkLst>
        </pc:spChg>
        <pc:spChg chg="mod ord">
          <ac:chgData name="Pierre Styfberg (RF/SISU)" userId="9248a8e0-cf5a-4ba2-897b-f20128439b4f" providerId="ADAL" clId="{29B58215-7D81-4071-A09E-9699C0E03E47}" dt="2023-10-16T12:29:52.790" v="391" actId="14100"/>
          <ac:spMkLst>
            <pc:docMk/>
            <pc:sldMk cId="1516455780" sldId="256"/>
            <ac:spMk id="3" creationId="{1D4BE173-1B48-E579-844E-0090330384A5}"/>
          </ac:spMkLst>
        </pc:spChg>
        <pc:picChg chg="add mod">
          <ac:chgData name="Pierre Styfberg (RF/SISU)" userId="9248a8e0-cf5a-4ba2-897b-f20128439b4f" providerId="ADAL" clId="{29B58215-7D81-4071-A09E-9699C0E03E47}" dt="2023-10-13T08:43:05.601" v="16" actId="1076"/>
          <ac:picMkLst>
            <pc:docMk/>
            <pc:sldMk cId="1516455780" sldId="256"/>
            <ac:picMk id="4" creationId="{6EE4930F-C70F-2B0D-335B-5A1FB7DCA1C8}"/>
          </ac:picMkLst>
        </pc:picChg>
      </pc:sldChg>
      <pc:sldChg chg="modSp add mod">
        <pc:chgData name="Pierre Styfberg (RF/SISU)" userId="9248a8e0-cf5a-4ba2-897b-f20128439b4f" providerId="ADAL" clId="{29B58215-7D81-4071-A09E-9699C0E03E47}" dt="2023-10-16T12:28:59.905" v="387" actId="14100"/>
        <pc:sldMkLst>
          <pc:docMk/>
          <pc:sldMk cId="3039690443" sldId="257"/>
        </pc:sldMkLst>
        <pc:spChg chg="mod">
          <ac:chgData name="Pierre Styfberg (RF/SISU)" userId="9248a8e0-cf5a-4ba2-897b-f20128439b4f" providerId="ADAL" clId="{29B58215-7D81-4071-A09E-9699C0E03E47}" dt="2023-10-16T12:28:59.905" v="387" actId="14100"/>
          <ac:spMkLst>
            <pc:docMk/>
            <pc:sldMk cId="3039690443" sldId="257"/>
            <ac:spMk id="2" creationId="{F49F336E-661F-6FE6-C97A-6DD9CA4D347E}"/>
          </ac:spMkLst>
        </pc:spChg>
        <pc:spChg chg="mod">
          <ac:chgData name="Pierre Styfberg (RF/SISU)" userId="9248a8e0-cf5a-4ba2-897b-f20128439b4f" providerId="ADAL" clId="{29B58215-7D81-4071-A09E-9699C0E03E47}" dt="2023-10-16T12:28:43.490" v="384" actId="12"/>
          <ac:spMkLst>
            <pc:docMk/>
            <pc:sldMk cId="3039690443" sldId="257"/>
            <ac:spMk id="3" creationId="{1D4BE173-1B48-E579-844E-0090330384A5}"/>
          </ac:spMkLst>
        </pc:spChg>
      </pc:sldChg>
      <pc:sldChg chg="addSp delSp modSp new del mod">
        <pc:chgData name="Pierre Styfberg (RF/SISU)" userId="9248a8e0-cf5a-4ba2-897b-f20128439b4f" providerId="ADAL" clId="{29B58215-7D81-4071-A09E-9699C0E03E47}" dt="2023-10-16T12:11:21.611" v="246" actId="47"/>
        <pc:sldMkLst>
          <pc:docMk/>
          <pc:sldMk cId="1891046641" sldId="258"/>
        </pc:sldMkLst>
        <pc:spChg chg="mod">
          <ac:chgData name="Pierre Styfberg (RF/SISU)" userId="9248a8e0-cf5a-4ba2-897b-f20128439b4f" providerId="ADAL" clId="{29B58215-7D81-4071-A09E-9699C0E03E47}" dt="2023-10-13T08:56:36.579" v="94" actId="14100"/>
          <ac:spMkLst>
            <pc:docMk/>
            <pc:sldMk cId="1891046641" sldId="258"/>
            <ac:spMk id="2" creationId="{154883AD-9F0C-F998-3EF2-1C5A3BD8879E}"/>
          </ac:spMkLst>
        </pc:spChg>
        <pc:spChg chg="add mod">
          <ac:chgData name="Pierre Styfberg (RF/SISU)" userId="9248a8e0-cf5a-4ba2-897b-f20128439b4f" providerId="ADAL" clId="{29B58215-7D81-4071-A09E-9699C0E03E47}" dt="2023-10-16T12:09:53.890" v="238" actId="21"/>
          <ac:spMkLst>
            <pc:docMk/>
            <pc:sldMk cId="1891046641" sldId="258"/>
            <ac:spMk id="3" creationId="{DA7BBD61-DF07-7C55-38C8-FB4904C1A230}"/>
          </ac:spMkLst>
        </pc:spChg>
        <pc:spChg chg="del">
          <ac:chgData name="Pierre Styfberg (RF/SISU)" userId="9248a8e0-cf5a-4ba2-897b-f20128439b4f" providerId="ADAL" clId="{29B58215-7D81-4071-A09E-9699C0E03E47}" dt="2023-10-13T08:45:25.599" v="22"/>
          <ac:spMkLst>
            <pc:docMk/>
            <pc:sldMk cId="1891046641" sldId="258"/>
            <ac:spMk id="3" creationId="{FA371E9C-2623-B642-0D14-76CB0F463994}"/>
          </ac:spMkLst>
        </pc:spChg>
        <pc:spChg chg="mod">
          <ac:chgData name="Pierre Styfberg (RF/SISU)" userId="9248a8e0-cf5a-4ba2-897b-f20128439b4f" providerId="ADAL" clId="{29B58215-7D81-4071-A09E-9699C0E03E47}" dt="2023-10-13T08:56:51.037" v="95" actId="255"/>
          <ac:spMkLst>
            <pc:docMk/>
            <pc:sldMk cId="1891046641" sldId="258"/>
            <ac:spMk id="4" creationId="{31E6A106-938E-0715-5285-424DBA78CF60}"/>
          </ac:spMkLst>
        </pc:spChg>
        <pc:picChg chg="add del mod">
          <ac:chgData name="Pierre Styfberg (RF/SISU)" userId="9248a8e0-cf5a-4ba2-897b-f20128439b4f" providerId="ADAL" clId="{29B58215-7D81-4071-A09E-9699C0E03E47}" dt="2023-10-16T12:09:53.890" v="238" actId="21"/>
          <ac:picMkLst>
            <pc:docMk/>
            <pc:sldMk cId="1891046641" sldId="258"/>
            <ac:picMk id="5" creationId="{FCFA887B-6792-10CB-6D02-BDC2110F55C5}"/>
          </ac:picMkLst>
        </pc:picChg>
      </pc:sldChg>
      <pc:sldChg chg="addSp delSp modSp new del mod">
        <pc:chgData name="Pierre Styfberg (RF/SISU)" userId="9248a8e0-cf5a-4ba2-897b-f20128439b4f" providerId="ADAL" clId="{29B58215-7D81-4071-A09E-9699C0E03E47}" dt="2023-10-16T12:16:04.821" v="283" actId="47"/>
        <pc:sldMkLst>
          <pc:docMk/>
          <pc:sldMk cId="3306805597" sldId="259"/>
        </pc:sldMkLst>
        <pc:spChg chg="mod">
          <ac:chgData name="Pierre Styfberg (RF/SISU)" userId="9248a8e0-cf5a-4ba2-897b-f20128439b4f" providerId="ADAL" clId="{29B58215-7D81-4071-A09E-9699C0E03E47}" dt="2023-10-16T12:11:49.233" v="248" actId="21"/>
          <ac:spMkLst>
            <pc:docMk/>
            <pc:sldMk cId="3306805597" sldId="259"/>
            <ac:spMk id="2" creationId="{83E1AA2C-98DF-FA8F-7836-42575BB7C156}"/>
          </ac:spMkLst>
        </pc:spChg>
        <pc:spChg chg="del">
          <ac:chgData name="Pierre Styfberg (RF/SISU)" userId="9248a8e0-cf5a-4ba2-897b-f20128439b4f" providerId="ADAL" clId="{29B58215-7D81-4071-A09E-9699C0E03E47}" dt="2023-10-13T08:49:23.527" v="46"/>
          <ac:spMkLst>
            <pc:docMk/>
            <pc:sldMk cId="3306805597" sldId="259"/>
            <ac:spMk id="3" creationId="{24F7EDBF-D78C-F0CD-8002-8FDDABD3572E}"/>
          </ac:spMkLst>
        </pc:spChg>
        <pc:spChg chg="add mod">
          <ac:chgData name="Pierre Styfberg (RF/SISU)" userId="9248a8e0-cf5a-4ba2-897b-f20128439b4f" providerId="ADAL" clId="{29B58215-7D81-4071-A09E-9699C0E03E47}" dt="2023-10-16T12:14:56.826" v="273" actId="21"/>
          <ac:spMkLst>
            <pc:docMk/>
            <pc:sldMk cId="3306805597" sldId="259"/>
            <ac:spMk id="3" creationId="{CFBF2FF3-E9D6-4D56-C66F-CBB7A78E1652}"/>
          </ac:spMkLst>
        </pc:spChg>
        <pc:spChg chg="mod">
          <ac:chgData name="Pierre Styfberg (RF/SISU)" userId="9248a8e0-cf5a-4ba2-897b-f20128439b4f" providerId="ADAL" clId="{29B58215-7D81-4071-A09E-9699C0E03E47}" dt="2023-10-16T12:12:19.995" v="251" actId="21"/>
          <ac:spMkLst>
            <pc:docMk/>
            <pc:sldMk cId="3306805597" sldId="259"/>
            <ac:spMk id="4" creationId="{39DDC7D2-E676-F15D-C69C-71680BB115A5}"/>
          </ac:spMkLst>
        </pc:spChg>
        <pc:picChg chg="add del mod">
          <ac:chgData name="Pierre Styfberg (RF/SISU)" userId="9248a8e0-cf5a-4ba2-897b-f20128439b4f" providerId="ADAL" clId="{29B58215-7D81-4071-A09E-9699C0E03E47}" dt="2023-10-13T08:48:19.170" v="42"/>
          <ac:picMkLst>
            <pc:docMk/>
            <pc:sldMk cId="3306805597" sldId="259"/>
            <ac:picMk id="5" creationId="{977A95E6-BEBC-B8B8-797E-F76D2814F6AB}"/>
          </ac:picMkLst>
        </pc:picChg>
        <pc:picChg chg="add del mod">
          <ac:chgData name="Pierre Styfberg (RF/SISU)" userId="9248a8e0-cf5a-4ba2-897b-f20128439b4f" providerId="ADAL" clId="{29B58215-7D81-4071-A09E-9699C0E03E47}" dt="2023-10-16T12:14:56.826" v="273" actId="21"/>
          <ac:picMkLst>
            <pc:docMk/>
            <pc:sldMk cId="3306805597" sldId="259"/>
            <ac:picMk id="6" creationId="{8F41497D-678B-91E9-69C5-D1A8F3894A6C}"/>
          </ac:picMkLst>
        </pc:picChg>
      </pc:sldChg>
      <pc:sldChg chg="addSp delSp modSp new del mod">
        <pc:chgData name="Pierre Styfberg (RF/SISU)" userId="9248a8e0-cf5a-4ba2-897b-f20128439b4f" providerId="ADAL" clId="{29B58215-7D81-4071-A09E-9699C0E03E47}" dt="2023-10-16T12:19:56.946" v="308" actId="47"/>
        <pc:sldMkLst>
          <pc:docMk/>
          <pc:sldMk cId="3789074115" sldId="260"/>
        </pc:sldMkLst>
        <pc:spChg chg="mod">
          <ac:chgData name="Pierre Styfberg (RF/SISU)" userId="9248a8e0-cf5a-4ba2-897b-f20128439b4f" providerId="ADAL" clId="{29B58215-7D81-4071-A09E-9699C0E03E47}" dt="2023-10-13T09:26:31.459" v="226" actId="20577"/>
          <ac:spMkLst>
            <pc:docMk/>
            <pc:sldMk cId="3789074115" sldId="260"/>
            <ac:spMk id="2" creationId="{126A019A-26D2-ECCA-CF71-B3599D9D2F6D}"/>
          </ac:spMkLst>
        </pc:spChg>
        <pc:spChg chg="del">
          <ac:chgData name="Pierre Styfberg (RF/SISU)" userId="9248a8e0-cf5a-4ba2-897b-f20128439b4f" providerId="ADAL" clId="{29B58215-7D81-4071-A09E-9699C0E03E47}" dt="2023-10-13T08:51:48.641" v="61"/>
          <ac:spMkLst>
            <pc:docMk/>
            <pc:sldMk cId="3789074115" sldId="260"/>
            <ac:spMk id="3" creationId="{2CC298BC-C42F-7994-1C8E-F459224FE1CB}"/>
          </ac:spMkLst>
        </pc:spChg>
        <pc:spChg chg="mod">
          <ac:chgData name="Pierre Styfberg (RF/SISU)" userId="9248a8e0-cf5a-4ba2-897b-f20128439b4f" providerId="ADAL" clId="{29B58215-7D81-4071-A09E-9699C0E03E47}" dt="2023-10-13T09:00:37.905" v="121" actId="14100"/>
          <ac:spMkLst>
            <pc:docMk/>
            <pc:sldMk cId="3789074115" sldId="260"/>
            <ac:spMk id="4" creationId="{2A5A72E0-2AFE-FC26-67A7-96E57C418BA4}"/>
          </ac:spMkLst>
        </pc:spChg>
        <pc:picChg chg="add mod">
          <ac:chgData name="Pierre Styfberg (RF/SISU)" userId="9248a8e0-cf5a-4ba2-897b-f20128439b4f" providerId="ADAL" clId="{29B58215-7D81-4071-A09E-9699C0E03E47}" dt="2023-10-13T08:51:48.641" v="61"/>
          <ac:picMkLst>
            <pc:docMk/>
            <pc:sldMk cId="3789074115" sldId="260"/>
            <ac:picMk id="5" creationId="{DA75B369-C60D-3BDE-17C7-42C25C045115}"/>
          </ac:picMkLst>
        </pc:picChg>
      </pc:sldChg>
      <pc:sldChg chg="addSp delSp modSp new del mod">
        <pc:chgData name="Pierre Styfberg (RF/SISU)" userId="9248a8e0-cf5a-4ba2-897b-f20128439b4f" providerId="ADAL" clId="{29B58215-7D81-4071-A09E-9699C0E03E47}" dt="2023-10-16T12:23:10.134" v="335" actId="47"/>
        <pc:sldMkLst>
          <pc:docMk/>
          <pc:sldMk cId="3310891362" sldId="261"/>
        </pc:sldMkLst>
        <pc:spChg chg="mod">
          <ac:chgData name="Pierre Styfberg (RF/SISU)" userId="9248a8e0-cf5a-4ba2-897b-f20128439b4f" providerId="ADAL" clId="{29B58215-7D81-4071-A09E-9699C0E03E47}" dt="2023-10-13T09:03:12.270" v="132" actId="14100"/>
          <ac:spMkLst>
            <pc:docMk/>
            <pc:sldMk cId="3310891362" sldId="261"/>
            <ac:spMk id="2" creationId="{8CAD3F56-25AF-CF5D-DA63-2CEC9E466CAF}"/>
          </ac:spMkLst>
        </pc:spChg>
        <pc:spChg chg="del">
          <ac:chgData name="Pierre Styfberg (RF/SISU)" userId="9248a8e0-cf5a-4ba2-897b-f20128439b4f" providerId="ADAL" clId="{29B58215-7D81-4071-A09E-9699C0E03E47}" dt="2023-10-13T09:01:27.389" v="123"/>
          <ac:spMkLst>
            <pc:docMk/>
            <pc:sldMk cId="3310891362" sldId="261"/>
            <ac:spMk id="3" creationId="{3C349C58-FBEF-632A-D263-543971F8CA4D}"/>
          </ac:spMkLst>
        </pc:spChg>
        <pc:spChg chg="mod">
          <ac:chgData name="Pierre Styfberg (RF/SISU)" userId="9248a8e0-cf5a-4ba2-897b-f20128439b4f" providerId="ADAL" clId="{29B58215-7D81-4071-A09E-9699C0E03E47}" dt="2023-10-13T09:03:39.762" v="137" actId="27636"/>
          <ac:spMkLst>
            <pc:docMk/>
            <pc:sldMk cId="3310891362" sldId="261"/>
            <ac:spMk id="4" creationId="{0DEA185D-9E27-37B5-BCED-2EFE4F8366FF}"/>
          </ac:spMkLst>
        </pc:spChg>
        <pc:picChg chg="add mod">
          <ac:chgData name="Pierre Styfberg (RF/SISU)" userId="9248a8e0-cf5a-4ba2-897b-f20128439b4f" providerId="ADAL" clId="{29B58215-7D81-4071-A09E-9699C0E03E47}" dt="2023-10-13T09:26:11.852" v="224" actId="14100"/>
          <ac:picMkLst>
            <pc:docMk/>
            <pc:sldMk cId="3310891362" sldId="261"/>
            <ac:picMk id="5" creationId="{756AC3BA-0058-4BE8-F282-F771A39823B0}"/>
          </ac:picMkLst>
        </pc:picChg>
      </pc:sldChg>
      <pc:sldChg chg="addSp delSp modSp new del mod">
        <pc:chgData name="Pierre Styfberg (RF/SISU)" userId="9248a8e0-cf5a-4ba2-897b-f20128439b4f" providerId="ADAL" clId="{29B58215-7D81-4071-A09E-9699C0E03E47}" dt="2023-10-16T12:25:40.109" v="366" actId="47"/>
        <pc:sldMkLst>
          <pc:docMk/>
          <pc:sldMk cId="1725305693" sldId="262"/>
        </pc:sldMkLst>
        <pc:spChg chg="mod">
          <ac:chgData name="Pierre Styfberg (RF/SISU)" userId="9248a8e0-cf5a-4ba2-897b-f20128439b4f" providerId="ADAL" clId="{29B58215-7D81-4071-A09E-9699C0E03E47}" dt="2023-10-13T09:07:03.128" v="148" actId="14100"/>
          <ac:spMkLst>
            <pc:docMk/>
            <pc:sldMk cId="1725305693" sldId="262"/>
            <ac:spMk id="2" creationId="{E8AEA504-8571-CF95-D8B3-FF14431D1503}"/>
          </ac:spMkLst>
        </pc:spChg>
        <pc:spChg chg="del">
          <ac:chgData name="Pierre Styfberg (RF/SISU)" userId="9248a8e0-cf5a-4ba2-897b-f20128439b4f" providerId="ADAL" clId="{29B58215-7D81-4071-A09E-9699C0E03E47}" dt="2023-10-13T09:05:57.295" v="143"/>
          <ac:spMkLst>
            <pc:docMk/>
            <pc:sldMk cId="1725305693" sldId="262"/>
            <ac:spMk id="3" creationId="{ADFA8224-E7BF-3B69-B3BB-1B5A52825214}"/>
          </ac:spMkLst>
        </pc:spChg>
        <pc:spChg chg="mod">
          <ac:chgData name="Pierre Styfberg (RF/SISU)" userId="9248a8e0-cf5a-4ba2-897b-f20128439b4f" providerId="ADAL" clId="{29B58215-7D81-4071-A09E-9699C0E03E47}" dt="2023-10-13T09:06:51.751" v="146" actId="108"/>
          <ac:spMkLst>
            <pc:docMk/>
            <pc:sldMk cId="1725305693" sldId="262"/>
            <ac:spMk id="4" creationId="{6B88B22E-A1D4-29D9-4C1F-A7739E6543C3}"/>
          </ac:spMkLst>
        </pc:spChg>
        <pc:picChg chg="add mod">
          <ac:chgData name="Pierre Styfberg (RF/SISU)" userId="9248a8e0-cf5a-4ba2-897b-f20128439b4f" providerId="ADAL" clId="{29B58215-7D81-4071-A09E-9699C0E03E47}" dt="2023-10-13T09:08:22.850" v="151" actId="14100"/>
          <ac:picMkLst>
            <pc:docMk/>
            <pc:sldMk cId="1725305693" sldId="262"/>
            <ac:picMk id="5" creationId="{F824DEFC-46BD-8752-1835-61F4D5A2BFF9}"/>
          </ac:picMkLst>
        </pc:picChg>
      </pc:sldChg>
      <pc:sldChg chg="addSp modSp new mod">
        <pc:chgData name="Pierre Styfberg (RF/SISU)" userId="9248a8e0-cf5a-4ba2-897b-f20128439b4f" providerId="ADAL" clId="{29B58215-7D81-4071-A09E-9699C0E03E47}" dt="2023-10-13T09:26:55.491" v="228" actId="1076"/>
        <pc:sldMkLst>
          <pc:docMk/>
          <pc:sldMk cId="1509265769" sldId="263"/>
        </pc:sldMkLst>
        <pc:spChg chg="mod">
          <ac:chgData name="Pierre Styfberg (RF/SISU)" userId="9248a8e0-cf5a-4ba2-897b-f20128439b4f" providerId="ADAL" clId="{29B58215-7D81-4071-A09E-9699C0E03E47}" dt="2023-10-13T09:10:50.302" v="163" actId="14100"/>
          <ac:spMkLst>
            <pc:docMk/>
            <pc:sldMk cId="1509265769" sldId="263"/>
            <ac:spMk id="2" creationId="{1A9945C6-CBB3-689B-B974-80E2B4E0D5BA}"/>
          </ac:spMkLst>
        </pc:spChg>
        <pc:spChg chg="mod">
          <ac:chgData name="Pierre Styfberg (RF/SISU)" userId="9248a8e0-cf5a-4ba2-897b-f20128439b4f" providerId="ADAL" clId="{29B58215-7D81-4071-A09E-9699C0E03E47}" dt="2023-10-13T09:12:52.187" v="171" actId="255"/>
          <ac:spMkLst>
            <pc:docMk/>
            <pc:sldMk cId="1509265769" sldId="263"/>
            <ac:spMk id="3" creationId="{6B3796C5-2C39-E173-E902-2A363A25EF07}"/>
          </ac:spMkLst>
        </pc:spChg>
        <pc:picChg chg="add mod">
          <ac:chgData name="Pierre Styfberg (RF/SISU)" userId="9248a8e0-cf5a-4ba2-897b-f20128439b4f" providerId="ADAL" clId="{29B58215-7D81-4071-A09E-9699C0E03E47}" dt="2023-10-13T09:26:55.491" v="228" actId="1076"/>
          <ac:picMkLst>
            <pc:docMk/>
            <pc:sldMk cId="1509265769" sldId="263"/>
            <ac:picMk id="4" creationId="{AF8E327B-0F2C-975F-7EE2-329629E96793}"/>
          </ac:picMkLst>
        </pc:picChg>
      </pc:sldChg>
      <pc:sldChg chg="addSp modSp new mod">
        <pc:chgData name="Pierre Styfberg (RF/SISU)" userId="9248a8e0-cf5a-4ba2-897b-f20128439b4f" providerId="ADAL" clId="{29B58215-7D81-4071-A09E-9699C0E03E47}" dt="2023-10-13T09:27:50.876" v="229" actId="2711"/>
        <pc:sldMkLst>
          <pc:docMk/>
          <pc:sldMk cId="3848129953" sldId="264"/>
        </pc:sldMkLst>
        <pc:spChg chg="mod">
          <ac:chgData name="Pierre Styfberg (RF/SISU)" userId="9248a8e0-cf5a-4ba2-897b-f20128439b4f" providerId="ADAL" clId="{29B58215-7D81-4071-A09E-9699C0E03E47}" dt="2023-10-13T09:14:43.365" v="186" actId="255"/>
          <ac:spMkLst>
            <pc:docMk/>
            <pc:sldMk cId="3848129953" sldId="264"/>
            <ac:spMk id="2" creationId="{EDEFC5DE-D258-9B9E-7139-4E1D86238051}"/>
          </ac:spMkLst>
        </pc:spChg>
        <pc:spChg chg="mod">
          <ac:chgData name="Pierre Styfberg (RF/SISU)" userId="9248a8e0-cf5a-4ba2-897b-f20128439b4f" providerId="ADAL" clId="{29B58215-7D81-4071-A09E-9699C0E03E47}" dt="2023-10-13T09:27:50.876" v="229" actId="2711"/>
          <ac:spMkLst>
            <pc:docMk/>
            <pc:sldMk cId="3848129953" sldId="264"/>
            <ac:spMk id="3" creationId="{78A38C28-F5A5-8AB2-83FB-931E81B1181A}"/>
          </ac:spMkLst>
        </pc:spChg>
        <pc:picChg chg="add mod">
          <ac:chgData name="Pierre Styfberg (RF/SISU)" userId="9248a8e0-cf5a-4ba2-897b-f20128439b4f" providerId="ADAL" clId="{29B58215-7D81-4071-A09E-9699C0E03E47}" dt="2023-10-13T09:18:47.022" v="216" actId="14100"/>
          <ac:picMkLst>
            <pc:docMk/>
            <pc:sldMk cId="3848129953" sldId="264"/>
            <ac:picMk id="4" creationId="{28DD00ED-A283-3168-C867-0F8E315C080F}"/>
          </ac:picMkLst>
        </pc:picChg>
        <pc:picChg chg="add mod">
          <ac:chgData name="Pierre Styfberg (RF/SISU)" userId="9248a8e0-cf5a-4ba2-897b-f20128439b4f" providerId="ADAL" clId="{29B58215-7D81-4071-A09E-9699C0E03E47}" dt="2023-10-13T09:17:33.665" v="209" actId="1076"/>
          <ac:picMkLst>
            <pc:docMk/>
            <pc:sldMk cId="3848129953" sldId="264"/>
            <ac:picMk id="5" creationId="{CDE96C47-C624-1B5A-F8CE-046BBB3573B5}"/>
          </ac:picMkLst>
        </pc:picChg>
        <pc:picChg chg="add mod">
          <ac:chgData name="Pierre Styfberg (RF/SISU)" userId="9248a8e0-cf5a-4ba2-897b-f20128439b4f" providerId="ADAL" clId="{29B58215-7D81-4071-A09E-9699C0E03E47}" dt="2023-10-13T09:18:27.934" v="213" actId="14100"/>
          <ac:picMkLst>
            <pc:docMk/>
            <pc:sldMk cId="3848129953" sldId="264"/>
            <ac:picMk id="6" creationId="{D4FD0250-DF8A-118C-C7AA-EF85C2E5827F}"/>
          </ac:picMkLst>
        </pc:picChg>
        <pc:picChg chg="add mod">
          <ac:chgData name="Pierre Styfberg (RF/SISU)" userId="9248a8e0-cf5a-4ba2-897b-f20128439b4f" providerId="ADAL" clId="{29B58215-7D81-4071-A09E-9699C0E03E47}" dt="2023-10-13T09:19:01.630" v="217" actId="14100"/>
          <ac:picMkLst>
            <pc:docMk/>
            <pc:sldMk cId="3848129953" sldId="264"/>
            <ac:picMk id="7" creationId="{786178CF-6F4D-BF80-81CF-738B62406EBF}"/>
          </ac:picMkLst>
        </pc:picChg>
        <pc:picChg chg="add mod">
          <ac:chgData name="Pierre Styfberg (RF/SISU)" userId="9248a8e0-cf5a-4ba2-897b-f20128439b4f" providerId="ADAL" clId="{29B58215-7D81-4071-A09E-9699C0E03E47}" dt="2023-10-13T09:18:32.389" v="214" actId="14100"/>
          <ac:picMkLst>
            <pc:docMk/>
            <pc:sldMk cId="3848129953" sldId="264"/>
            <ac:picMk id="8" creationId="{BAAF5FD5-2E1B-7B85-95CD-C219BB9D130F}"/>
          </ac:picMkLst>
        </pc:picChg>
      </pc:sldChg>
      <pc:sldChg chg="addSp modSp new mod">
        <pc:chgData name="Pierre Styfberg (RF/SISU)" userId="9248a8e0-cf5a-4ba2-897b-f20128439b4f" providerId="ADAL" clId="{29B58215-7D81-4071-A09E-9699C0E03E47}" dt="2023-10-16T12:28:22.246" v="382" actId="14100"/>
        <pc:sldMkLst>
          <pc:docMk/>
          <pc:sldMk cId="4044744391" sldId="265"/>
        </pc:sldMkLst>
        <pc:spChg chg="mod">
          <ac:chgData name="Pierre Styfberg (RF/SISU)" userId="9248a8e0-cf5a-4ba2-897b-f20128439b4f" providerId="ADAL" clId="{29B58215-7D81-4071-A09E-9699C0E03E47}" dt="2023-10-16T12:11:02.667" v="245" actId="14100"/>
          <ac:spMkLst>
            <pc:docMk/>
            <pc:sldMk cId="4044744391" sldId="265"/>
            <ac:spMk id="2" creationId="{EF789F64-DE80-967D-EB6F-596D25ED734F}"/>
          </ac:spMkLst>
        </pc:spChg>
        <pc:spChg chg="mod">
          <ac:chgData name="Pierre Styfberg (RF/SISU)" userId="9248a8e0-cf5a-4ba2-897b-f20128439b4f" providerId="ADAL" clId="{29B58215-7D81-4071-A09E-9699C0E03E47}" dt="2023-10-16T12:28:22.246" v="382" actId="14100"/>
          <ac:spMkLst>
            <pc:docMk/>
            <pc:sldMk cId="4044744391" sldId="265"/>
            <ac:spMk id="3" creationId="{1DD3E2DF-2FB5-D0BE-3C07-2BF804C4D23D}"/>
          </ac:spMkLst>
        </pc:spChg>
        <pc:picChg chg="add mod">
          <ac:chgData name="Pierre Styfberg (RF/SISU)" userId="9248a8e0-cf5a-4ba2-897b-f20128439b4f" providerId="ADAL" clId="{29B58215-7D81-4071-A09E-9699C0E03E47}" dt="2023-10-16T12:10:08.428" v="240" actId="1076"/>
          <ac:picMkLst>
            <pc:docMk/>
            <pc:sldMk cId="4044744391" sldId="265"/>
            <ac:picMk id="4" creationId="{D2ABE9E6-6B63-598B-68AE-A8DC490AF2E0}"/>
          </ac:picMkLst>
        </pc:picChg>
      </pc:sldChg>
      <pc:sldChg chg="addSp modSp new mod">
        <pc:chgData name="Pierre Styfberg (RF/SISU)" userId="9248a8e0-cf5a-4ba2-897b-f20128439b4f" providerId="ADAL" clId="{29B58215-7D81-4071-A09E-9699C0E03E47}" dt="2023-10-16T12:27:48.043" v="378" actId="1076"/>
        <pc:sldMkLst>
          <pc:docMk/>
          <pc:sldMk cId="1154993252" sldId="266"/>
        </pc:sldMkLst>
        <pc:spChg chg="mod">
          <ac:chgData name="Pierre Styfberg (RF/SISU)" userId="9248a8e0-cf5a-4ba2-897b-f20128439b4f" providerId="ADAL" clId="{29B58215-7D81-4071-A09E-9699C0E03E47}" dt="2023-10-16T12:13:45.709" v="263" actId="27636"/>
          <ac:spMkLst>
            <pc:docMk/>
            <pc:sldMk cId="1154993252" sldId="266"/>
            <ac:spMk id="2" creationId="{79D85FDD-004B-7265-2415-EC1EAAF46555}"/>
          </ac:spMkLst>
        </pc:spChg>
        <pc:spChg chg="mod">
          <ac:chgData name="Pierre Styfberg (RF/SISU)" userId="9248a8e0-cf5a-4ba2-897b-f20128439b4f" providerId="ADAL" clId="{29B58215-7D81-4071-A09E-9699C0E03E47}" dt="2023-10-16T12:15:29.187" v="278" actId="14100"/>
          <ac:spMkLst>
            <pc:docMk/>
            <pc:sldMk cId="1154993252" sldId="266"/>
            <ac:spMk id="3" creationId="{2C8BC898-46A0-084A-F5A3-9F04D8AFF4EF}"/>
          </ac:spMkLst>
        </pc:spChg>
        <pc:picChg chg="add mod">
          <ac:chgData name="Pierre Styfberg (RF/SISU)" userId="9248a8e0-cf5a-4ba2-897b-f20128439b4f" providerId="ADAL" clId="{29B58215-7D81-4071-A09E-9699C0E03E47}" dt="2023-10-16T12:27:48.043" v="378" actId="1076"/>
          <ac:picMkLst>
            <pc:docMk/>
            <pc:sldMk cId="1154993252" sldId="266"/>
            <ac:picMk id="4" creationId="{7D85927F-ED89-5DD4-7F6C-52719C102ECD}"/>
          </ac:picMkLst>
        </pc:picChg>
      </pc:sldChg>
      <pc:sldChg chg="addSp delSp modSp new mod">
        <pc:chgData name="Pierre Styfberg (RF/SISU)" userId="9248a8e0-cf5a-4ba2-897b-f20128439b4f" providerId="ADAL" clId="{29B58215-7D81-4071-A09E-9699C0E03E47}" dt="2023-10-16T12:27:25.776" v="375" actId="14100"/>
        <pc:sldMkLst>
          <pc:docMk/>
          <pc:sldMk cId="58928693" sldId="267"/>
        </pc:sldMkLst>
        <pc:spChg chg="mod">
          <ac:chgData name="Pierre Styfberg (RF/SISU)" userId="9248a8e0-cf5a-4ba2-897b-f20128439b4f" providerId="ADAL" clId="{29B58215-7D81-4071-A09E-9699C0E03E47}" dt="2023-10-16T12:27:25.776" v="375" actId="14100"/>
          <ac:spMkLst>
            <pc:docMk/>
            <pc:sldMk cId="58928693" sldId="267"/>
            <ac:spMk id="2" creationId="{5EB5EA09-A081-C5CC-5D74-57FB6D80E7A9}"/>
          </ac:spMkLst>
        </pc:spChg>
        <pc:spChg chg="mod">
          <ac:chgData name="Pierre Styfberg (RF/SISU)" userId="9248a8e0-cf5a-4ba2-897b-f20128439b4f" providerId="ADAL" clId="{29B58215-7D81-4071-A09E-9699C0E03E47}" dt="2023-10-16T12:27:14.566" v="374" actId="14100"/>
          <ac:spMkLst>
            <pc:docMk/>
            <pc:sldMk cId="58928693" sldId="267"/>
            <ac:spMk id="3" creationId="{68B37148-0B1D-F0BE-F11D-5FDAB83F8F17}"/>
          </ac:spMkLst>
        </pc:spChg>
        <pc:picChg chg="add del mod">
          <ac:chgData name="Pierre Styfberg (RF/SISU)" userId="9248a8e0-cf5a-4ba2-897b-f20128439b4f" providerId="ADAL" clId="{29B58215-7D81-4071-A09E-9699C0E03E47}" dt="2023-10-16T12:16:38.051" v="286"/>
          <ac:picMkLst>
            <pc:docMk/>
            <pc:sldMk cId="58928693" sldId="267"/>
            <ac:picMk id="4" creationId="{B19BD8B6-0762-D316-0176-4D4B4D906190}"/>
          </ac:picMkLst>
        </pc:picChg>
        <pc:picChg chg="add mod">
          <ac:chgData name="Pierre Styfberg (RF/SISU)" userId="9248a8e0-cf5a-4ba2-897b-f20128439b4f" providerId="ADAL" clId="{29B58215-7D81-4071-A09E-9699C0E03E47}" dt="2023-10-16T12:19:42.907" v="307" actId="14100"/>
          <ac:picMkLst>
            <pc:docMk/>
            <pc:sldMk cId="58928693" sldId="267"/>
            <ac:picMk id="5" creationId="{FA4E80A0-65F4-0121-B83C-6BB37A86362B}"/>
          </ac:picMkLst>
        </pc:picChg>
      </pc:sldChg>
      <pc:sldChg chg="addSp modSp new mod">
        <pc:chgData name="Pierre Styfberg (RF/SISU)" userId="9248a8e0-cf5a-4ba2-897b-f20128439b4f" providerId="ADAL" clId="{29B58215-7D81-4071-A09E-9699C0E03E47}" dt="2023-10-16T12:26:27.643" v="369" actId="255"/>
        <pc:sldMkLst>
          <pc:docMk/>
          <pc:sldMk cId="2256862707" sldId="268"/>
        </pc:sldMkLst>
        <pc:spChg chg="mod">
          <ac:chgData name="Pierre Styfberg (RF/SISU)" userId="9248a8e0-cf5a-4ba2-897b-f20128439b4f" providerId="ADAL" clId="{29B58215-7D81-4071-A09E-9699C0E03E47}" dt="2023-10-16T12:21:08.828" v="317" actId="14100"/>
          <ac:spMkLst>
            <pc:docMk/>
            <pc:sldMk cId="2256862707" sldId="268"/>
            <ac:spMk id="2" creationId="{13ED0B66-DFAF-69E7-C2AF-031AD9A687F1}"/>
          </ac:spMkLst>
        </pc:spChg>
        <pc:spChg chg="mod">
          <ac:chgData name="Pierre Styfberg (RF/SISU)" userId="9248a8e0-cf5a-4ba2-897b-f20128439b4f" providerId="ADAL" clId="{29B58215-7D81-4071-A09E-9699C0E03E47}" dt="2023-10-16T12:26:27.643" v="369" actId="255"/>
          <ac:spMkLst>
            <pc:docMk/>
            <pc:sldMk cId="2256862707" sldId="268"/>
            <ac:spMk id="3" creationId="{9729E2CC-1265-FC0B-58D3-CB951E2EF6CC}"/>
          </ac:spMkLst>
        </pc:spChg>
        <pc:picChg chg="add mod">
          <ac:chgData name="Pierre Styfberg (RF/SISU)" userId="9248a8e0-cf5a-4ba2-897b-f20128439b4f" providerId="ADAL" clId="{29B58215-7D81-4071-A09E-9699C0E03E47}" dt="2023-10-16T12:22:29.888" v="326"/>
          <ac:picMkLst>
            <pc:docMk/>
            <pc:sldMk cId="2256862707" sldId="268"/>
            <ac:picMk id="4" creationId="{B778C9E6-85A7-1DEF-AA47-69409E119501}"/>
          </ac:picMkLst>
        </pc:picChg>
      </pc:sldChg>
      <pc:sldChg chg="addSp modSp new mod">
        <pc:chgData name="Pierre Styfberg (RF/SISU)" userId="9248a8e0-cf5a-4ba2-897b-f20128439b4f" providerId="ADAL" clId="{29B58215-7D81-4071-A09E-9699C0E03E47}" dt="2023-10-16T12:26:12.897" v="368" actId="14100"/>
        <pc:sldMkLst>
          <pc:docMk/>
          <pc:sldMk cId="3914643929" sldId="269"/>
        </pc:sldMkLst>
        <pc:spChg chg="mod">
          <ac:chgData name="Pierre Styfberg (RF/SISU)" userId="9248a8e0-cf5a-4ba2-897b-f20128439b4f" providerId="ADAL" clId="{29B58215-7D81-4071-A09E-9699C0E03E47}" dt="2023-10-16T12:24:07.022" v="339" actId="14100"/>
          <ac:spMkLst>
            <pc:docMk/>
            <pc:sldMk cId="3914643929" sldId="269"/>
            <ac:spMk id="2" creationId="{77CEC6BC-EC55-F65C-2455-6799104718C5}"/>
          </ac:spMkLst>
        </pc:spChg>
        <pc:spChg chg="mod">
          <ac:chgData name="Pierre Styfberg (RF/SISU)" userId="9248a8e0-cf5a-4ba2-897b-f20128439b4f" providerId="ADAL" clId="{29B58215-7D81-4071-A09E-9699C0E03E47}" dt="2023-10-16T12:26:12.897" v="368" actId="14100"/>
          <ac:spMkLst>
            <pc:docMk/>
            <pc:sldMk cId="3914643929" sldId="269"/>
            <ac:spMk id="3" creationId="{9FBD5DAA-98C7-F3CA-4BC5-FF8DCA74C198}"/>
          </ac:spMkLst>
        </pc:spChg>
        <pc:picChg chg="add mod">
          <ac:chgData name="Pierre Styfberg (RF/SISU)" userId="9248a8e0-cf5a-4ba2-897b-f20128439b4f" providerId="ADAL" clId="{29B58215-7D81-4071-A09E-9699C0E03E47}" dt="2023-10-16T12:25:31.155" v="365" actId="1076"/>
          <ac:picMkLst>
            <pc:docMk/>
            <pc:sldMk cId="3914643929" sldId="269"/>
            <ac:picMk id="4" creationId="{76CE819C-CF8B-6B19-F55C-7115340D6A52}"/>
          </ac:picMkLst>
        </pc:picChg>
      </pc:sldChg>
    </pc:docChg>
  </pc:docChgLst>
  <pc:docChgLst>
    <pc:chgData name="Pierre Styfberg (RF/SISU)" userId="9248a8e0-cf5a-4ba2-897b-f20128439b4f" providerId="ADAL" clId="{AE63DFD2-98F2-43AD-AF12-C0C81C5CE027}"/>
    <pc:docChg chg="modSld">
      <pc:chgData name="Pierre Styfberg (RF/SISU)" userId="9248a8e0-cf5a-4ba2-897b-f20128439b4f" providerId="ADAL" clId="{AE63DFD2-98F2-43AD-AF12-C0C81C5CE027}" dt="2023-10-20T17:17:24.458" v="0" actId="1076"/>
      <pc:docMkLst>
        <pc:docMk/>
      </pc:docMkLst>
      <pc:sldChg chg="modSp">
        <pc:chgData name="Pierre Styfberg (RF/SISU)" userId="9248a8e0-cf5a-4ba2-897b-f20128439b4f" providerId="ADAL" clId="{AE63DFD2-98F2-43AD-AF12-C0C81C5CE027}" dt="2023-10-20T17:17:24.458" v="0" actId="1076"/>
        <pc:sldMkLst>
          <pc:docMk/>
          <pc:sldMk cId="58928693" sldId="267"/>
        </pc:sldMkLst>
        <pc:picChg chg="mod">
          <ac:chgData name="Pierre Styfberg (RF/SISU)" userId="9248a8e0-cf5a-4ba2-897b-f20128439b4f" providerId="ADAL" clId="{AE63DFD2-98F2-43AD-AF12-C0C81C5CE027}" dt="2023-10-20T17:17:24.458" v="0" actId="1076"/>
          <ac:picMkLst>
            <pc:docMk/>
            <pc:sldMk cId="58928693" sldId="267"/>
            <ac:picMk id="5" creationId="{FA4E80A0-65F4-0121-B83C-6BB37A8636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298D14-5AE0-2888-6D3E-616C2F2EE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99F40F3-E538-772F-8D83-9DF726B9C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F28B02-ECBA-516E-F41C-3207FA35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89A05E-D4A2-C3E2-28FB-8C70DDFEE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3783BC-28EA-C8D3-6258-FBB3631CA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1F4F606-B7C8-B9AE-D8B6-2C73297E27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" y="136525"/>
            <a:ext cx="3113755" cy="78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89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CE3E2F6-64F5-F272-E997-269CA221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2023-10-20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B7B70D3-6094-0C53-6F45-B6003BB3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B92FFFB-CFD0-7005-EA09-CEA2FE9F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695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42862E-3A76-E6D9-4391-19A609014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1FC515-9D92-634B-794F-A977188A3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DEC6AC-D767-DF9B-992E-6C71D347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22A6EE-4666-BAAC-D10D-EEF54A36C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F9EC22-2737-5A54-D689-D346FD6F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4977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42862E-3A76-E6D9-4391-19A609014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1FC515-9D92-634B-794F-A977188A3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DEC6AC-D767-DF9B-992E-6C71D347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1D649-2B8B-478A-86B6-79CF0C31930F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2023-10-20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22A6EE-4666-BAAC-D10D-EEF54A36C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F9EC22-2737-5A54-D689-D346FD6F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D7D00-AD74-409F-B33E-846AD2E7EA7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1338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BA879C-3961-84AF-5597-38528FE1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782849-2DA2-2BC6-9867-36AE9E31B1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0524C74-9DEA-1E2B-B46B-6DC1AA3DE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0CEDF4-06EC-7AFA-3785-E27D8985F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2023-10-20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C144427-A149-B6F6-0109-78FCA283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A86855-ADC2-D345-FF9B-06BBD3757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5039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954D74-CD1D-DE31-C898-475AEF849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1646BF5-2A11-22D6-7A37-DCDE1919E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6983A5E-F560-F0ED-94C9-4CDF39A80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96EF954-9C10-B827-D271-C2E2837F1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D4F4989-D786-39A0-8EB0-12EF26BB40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6083B16-D71D-83F1-5B9F-7C498D9BE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2023-10-20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8B9778E-BF24-5E11-566F-7D2F0B476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1A509A9-2893-9F5B-5644-D3687BD4A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1953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7700B0-C1B7-FD16-C640-D5BB7D9D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6B30FCE-75E1-A445-BBE7-0F8D702D1A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EDBEDD9-4304-E63A-5448-4D742B1A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4702052-1CE9-F9F1-D04F-C8853950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2023-10-20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58ED988-E48E-7671-E44E-515ACE398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23E52C0-DB6B-AF00-F269-794D9D91B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4708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D22C3E-6FB3-6F46-BC97-EE685471C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0485367-F531-3E3A-C96A-D07EC4DB1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6774B5-1C33-4CE3-8F4A-216A1EFEF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ABFD22-6789-FFBF-89DD-C1A303D06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18DCB6-7F57-B069-12F7-C8095BE11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2938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83F3548-B120-62AE-CF00-445BC413D4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BF12816-46EB-6AA0-77FE-97C754CBC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98F437F-0ECA-EA5A-C8BF-0A2A34DB2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3F2310-5939-1973-FAF6-F5EA6A9DF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9D4C83D-62E2-38E3-C88F-9A8A0B0E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848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298D14-5AE0-2888-6D3E-616C2F2EE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99F40F3-E538-772F-8D83-9DF726B9C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F28B02-ECBA-516E-F41C-3207FA35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1D649-2B8B-478A-86B6-79CF0C31930F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2023-10-20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89A05E-D4A2-C3E2-28FB-8C70DDFEE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3783BC-28EA-C8D3-6258-FBB3631CA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D7D00-AD74-409F-B33E-846AD2E7EA7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1F4F606-B7C8-B9AE-D8B6-2C73297E27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" y="136525"/>
            <a:ext cx="3113755" cy="78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43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3D73D5-E7FC-B78C-C138-29511521D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74E949-5FB9-F3FE-8E75-500467274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BE2986-E472-215F-8C60-43B63DCD5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26B81E-B582-FFFE-36F1-4368B97DA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D0920A-47CA-CAF4-E39F-3A6FBAAEF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2846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3D73D5-E7FC-B78C-C138-29511521D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74E949-5FB9-F3FE-8E75-500467274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BE2986-E472-215F-8C60-43B63DCD5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1D649-2B8B-478A-86B6-79CF0C31930F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2023-10-20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26B81E-B582-FFFE-36F1-4368B97DA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D0920A-47CA-CAF4-E39F-3A6FBAAEF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D7D00-AD74-409F-B33E-846AD2E7EA7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680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436507-7DD8-7087-D035-0D8C9ED1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7BDCA2-8052-33C6-6C60-5CEECB4E6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3F7E68E-819B-6B73-F473-333526F61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BB1B63F-D15F-EECE-56F7-1E0CBF901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2023-10-20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F14CAFB-320D-9F8B-C33A-7D8273BA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8C5540F-7A97-CEEA-A174-B764F4F8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645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436507-7DD8-7087-D035-0D8C9ED1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7BDCA2-8052-33C6-6C60-5CEECB4E6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3F7E68E-819B-6B73-F473-333526F61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BB1B63F-D15F-EECE-56F7-1E0CBF901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1D649-2B8B-478A-86B6-79CF0C31930F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2023-10-20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F14CAFB-320D-9F8B-C33A-7D8273BA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8C5540F-7A97-CEEA-A174-B764F4F8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D7D00-AD74-409F-B33E-846AD2E7EA7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15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EF9F06-8642-E625-6F2D-457D07D0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A7DE22E-2E16-9731-0AA1-622DBD0D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2023-10-20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0928ECD-DB18-F67F-D976-8141AE59F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40A0E7B-1C6C-7EA3-39DA-3038E5190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9843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CAB4F1-99E7-20FB-286C-A5A06FD65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D35FD2B-5EDA-3433-A958-3A9D9D46A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2023-10-20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15469CD-3A52-D2B1-A175-47828B1F9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5A68E7D-B3CC-0F2A-3BD5-75D54DDB0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167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CE3E2F6-64F5-F272-E997-269CA221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2023-10-20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B7B70D3-6094-0C53-6F45-B6003BB3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B92FFFB-CFD0-7005-EA09-CEA2FE9F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6851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DB3AD3A-D7F6-FFAF-1B77-103DB3468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C28325-556A-FE26-9D1A-14911C98D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100D28-E9A7-B608-D892-09EC06A9D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1D649-2B8B-478A-86B6-79CF0C31930F}" type="datetimeFigureOut">
              <a:rPr lang="sv-SE" smtClean="0"/>
              <a:t>2023-10-20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0A4BBC-37B3-59A0-75D5-0C86A30197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40C35A-FDBE-EE87-4E7D-422F283AC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197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6" r:id="rId4"/>
    <p:sldLayoutId id="2147483656" r:id="rId5"/>
    <p:sldLayoutId id="2147483669" r:id="rId6"/>
    <p:sldLayoutId id="2147483654" r:id="rId7"/>
    <p:sldLayoutId id="2147483661" r:id="rId8"/>
    <p:sldLayoutId id="2147483655" r:id="rId9"/>
    <p:sldLayoutId id="2147483660" r:id="rId10"/>
    <p:sldLayoutId id="2147483651" r:id="rId11"/>
    <p:sldLayoutId id="2147483667" r:id="rId12"/>
    <p:sldLayoutId id="2147483652" r:id="rId13"/>
    <p:sldLayoutId id="2147483653" r:id="rId14"/>
    <p:sldLayoutId id="2147483657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9F336E-661F-6FE6-C97A-6DD9CA4D3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270" y="1590261"/>
            <a:ext cx="7494104" cy="1361661"/>
          </a:xfrm>
        </p:spPr>
        <p:txBody>
          <a:bodyPr>
            <a:normAutofit/>
          </a:bodyPr>
          <a:lstStyle/>
          <a:p>
            <a:r>
              <a:rPr lang="en-US" sz="4400" b="1" dirty="0" err="1"/>
              <a:t>Introduktion</a:t>
            </a:r>
            <a:r>
              <a:rPr lang="en-US" sz="4400" b="1" dirty="0"/>
              <a:t> lärgrupp Fysisk </a:t>
            </a:r>
            <a:r>
              <a:rPr lang="en-US" sz="4400" b="1" dirty="0" err="1"/>
              <a:t>aktivitet</a:t>
            </a:r>
            <a:r>
              <a:rPr lang="en-US" sz="4400" b="1" dirty="0"/>
              <a:t>, del 1</a:t>
            </a:r>
            <a:endParaRPr lang="sv-SE" sz="4400" dirty="0">
              <a:latin typeface="Raleway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D4BE173-1B48-E579-844E-009033038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897" y="4292944"/>
            <a:ext cx="10982738" cy="2306637"/>
          </a:xfrm>
        </p:spPr>
        <p:txBody>
          <a:bodyPr>
            <a:normAutofit/>
          </a:bodyPr>
          <a:lstStyle/>
          <a:p>
            <a:pPr algn="l"/>
            <a:r>
              <a:rPr lang="en-US" sz="2400" b="0" dirty="0">
                <a:latin typeface="+mj-lt"/>
              </a:rPr>
              <a:t>Det </a:t>
            </a:r>
            <a:r>
              <a:rPr lang="en-US" sz="2400" b="0" dirty="0" err="1">
                <a:latin typeface="+mj-lt"/>
              </a:rPr>
              <a:t>här</a:t>
            </a:r>
            <a:r>
              <a:rPr lang="en-US" sz="2400" b="0" dirty="0">
                <a:latin typeface="+mj-lt"/>
              </a:rPr>
              <a:t> lärgruppsmaterialet </a:t>
            </a:r>
            <a:r>
              <a:rPr lang="en-US" sz="2400" b="0" dirty="0" err="1">
                <a:latin typeface="+mj-lt"/>
              </a:rPr>
              <a:t>vänder</a:t>
            </a:r>
            <a:r>
              <a:rPr lang="en-US" sz="2400" b="0" dirty="0">
                <a:latin typeface="+mj-lt"/>
              </a:rPr>
              <a:t> sig till </a:t>
            </a:r>
            <a:r>
              <a:rPr lang="en-US" sz="2400" dirty="0">
                <a:latin typeface="+mj-lt"/>
              </a:rPr>
              <a:t>er</a:t>
            </a:r>
            <a:r>
              <a:rPr lang="en-US" sz="2400" b="0" dirty="0">
                <a:latin typeface="+mj-lt"/>
              </a:rPr>
              <a:t> </a:t>
            </a:r>
            <a:r>
              <a:rPr lang="en-US" sz="2400" b="0" dirty="0" err="1">
                <a:latin typeface="+mj-lt"/>
              </a:rPr>
              <a:t>som</a:t>
            </a:r>
            <a:r>
              <a:rPr lang="en-US" sz="2400" b="0" dirty="0">
                <a:latin typeface="+mj-lt"/>
              </a:rPr>
              <a:t> </a:t>
            </a:r>
            <a:r>
              <a:rPr lang="en-US" sz="2400" b="0" dirty="0" err="1">
                <a:latin typeface="+mj-lt"/>
              </a:rPr>
              <a:t>är</a:t>
            </a:r>
            <a:r>
              <a:rPr lang="en-US" sz="2400" b="0" dirty="0">
                <a:latin typeface="+mj-lt"/>
              </a:rPr>
              <a:t> </a:t>
            </a:r>
            <a:r>
              <a:rPr lang="en-US" sz="2400" b="0" dirty="0" err="1">
                <a:latin typeface="+mj-lt"/>
              </a:rPr>
              <a:t>medlemmar</a:t>
            </a:r>
            <a:r>
              <a:rPr lang="en-US" sz="2400" b="0" dirty="0">
                <a:latin typeface="+mj-lt"/>
              </a:rPr>
              <a:t> </a:t>
            </a:r>
            <a:r>
              <a:rPr lang="en-US" sz="2400" b="0" dirty="0" err="1">
                <a:latin typeface="+mj-lt"/>
              </a:rPr>
              <a:t>i</a:t>
            </a:r>
            <a:r>
              <a:rPr lang="en-US" sz="2400" b="0" dirty="0">
                <a:latin typeface="+mj-lt"/>
              </a:rPr>
              <a:t> </a:t>
            </a:r>
            <a:r>
              <a:rPr lang="en-US" sz="2400" b="0" dirty="0" err="1">
                <a:latin typeface="+mj-lt"/>
              </a:rPr>
              <a:t>en</a:t>
            </a:r>
            <a:r>
              <a:rPr lang="en-US" sz="2400" b="0" dirty="0">
                <a:latin typeface="+mj-lt"/>
              </a:rPr>
              <a:t> </a:t>
            </a:r>
            <a:r>
              <a:rPr lang="en-US" sz="2400" b="0" dirty="0" err="1">
                <a:latin typeface="+mj-lt"/>
              </a:rPr>
              <a:t>flygsportförening</a:t>
            </a:r>
            <a:r>
              <a:rPr lang="en-US" sz="2400" b="0" dirty="0">
                <a:latin typeface="+mj-lt"/>
              </a:rPr>
              <a:t> </a:t>
            </a:r>
            <a:r>
              <a:rPr lang="en-US" sz="2400" b="0" dirty="0" err="1">
                <a:latin typeface="+mj-lt"/>
              </a:rPr>
              <a:t>och</a:t>
            </a:r>
            <a:r>
              <a:rPr lang="en-US" sz="2400" b="0" dirty="0">
                <a:latin typeface="+mj-lt"/>
              </a:rPr>
              <a:t> </a:t>
            </a:r>
            <a:r>
              <a:rPr lang="en-US" sz="2400" b="0" dirty="0" err="1">
                <a:latin typeface="+mj-lt"/>
              </a:rPr>
              <a:t>vill</a:t>
            </a:r>
            <a:r>
              <a:rPr lang="en-US" sz="2400" b="0" dirty="0">
                <a:latin typeface="+mj-lt"/>
              </a:rPr>
              <a:t> </a:t>
            </a:r>
            <a:r>
              <a:rPr lang="en-US" sz="2400" b="0" dirty="0" err="1">
                <a:latin typeface="+mj-lt"/>
              </a:rPr>
              <a:t>lära</a:t>
            </a:r>
            <a:r>
              <a:rPr lang="en-US" sz="2400" b="0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er</a:t>
            </a:r>
            <a:r>
              <a:rPr lang="en-US" sz="2400" b="0" dirty="0">
                <a:latin typeface="+mj-lt"/>
              </a:rPr>
              <a:t> </a:t>
            </a:r>
            <a:r>
              <a:rPr lang="en-US" sz="2400" b="0" dirty="0" err="1">
                <a:latin typeface="+mj-lt"/>
              </a:rPr>
              <a:t>mer</a:t>
            </a:r>
            <a:r>
              <a:rPr lang="en-US" sz="2400" b="0" dirty="0">
                <a:latin typeface="+mj-lt"/>
              </a:rPr>
              <a:t> om fysisk </a:t>
            </a:r>
            <a:r>
              <a:rPr lang="en-US" sz="2400" b="0" dirty="0" err="1">
                <a:latin typeface="+mj-lt"/>
              </a:rPr>
              <a:t>aktivitet</a:t>
            </a:r>
            <a:r>
              <a:rPr lang="en-US" sz="2400" b="0" dirty="0">
                <a:latin typeface="+mj-lt"/>
              </a:rPr>
              <a:t> </a:t>
            </a:r>
            <a:r>
              <a:rPr lang="en-US" sz="2400" b="0" dirty="0" err="1">
                <a:latin typeface="+mj-lt"/>
              </a:rPr>
              <a:t>o</a:t>
            </a:r>
            <a:r>
              <a:rPr lang="en-US" sz="2400" dirty="0" err="1">
                <a:latin typeface="+mj-lt"/>
              </a:rPr>
              <a:t>ch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komma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igång</a:t>
            </a:r>
            <a:r>
              <a:rPr lang="en-US" sz="2400" b="0" dirty="0">
                <a:latin typeface="+mj-lt"/>
              </a:rPr>
              <a:t> </a:t>
            </a:r>
            <a:r>
              <a:rPr lang="en-US" sz="2400" b="0" dirty="0" err="1">
                <a:latin typeface="+mj-lt"/>
              </a:rPr>
              <a:t>och</a:t>
            </a:r>
            <a:r>
              <a:rPr lang="en-US" sz="2400" b="0" dirty="0">
                <a:latin typeface="+mj-lt"/>
              </a:rPr>
              <a:t> “</a:t>
            </a:r>
            <a:r>
              <a:rPr lang="en-US" sz="2400" b="0" dirty="0" err="1">
                <a:latin typeface="+mj-lt"/>
              </a:rPr>
              <a:t>röra</a:t>
            </a:r>
            <a:r>
              <a:rPr lang="en-US" sz="2400" b="0" dirty="0">
                <a:latin typeface="+mj-lt"/>
              </a:rPr>
              <a:t>” </a:t>
            </a:r>
            <a:r>
              <a:rPr lang="en-US" sz="2400" b="0" dirty="0" err="1">
                <a:latin typeface="+mj-lt"/>
              </a:rPr>
              <a:t>på</a:t>
            </a:r>
            <a:r>
              <a:rPr lang="en-US" sz="2400" b="0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er</a:t>
            </a:r>
            <a:r>
              <a:rPr lang="en-US" sz="2400" b="0" dirty="0">
                <a:latin typeface="+mj-lt"/>
              </a:rPr>
              <a:t>.</a:t>
            </a:r>
          </a:p>
          <a:p>
            <a:pPr algn="l"/>
            <a:r>
              <a:rPr lang="en-US" sz="2400" dirty="0">
                <a:latin typeface="+mj-lt"/>
              </a:rPr>
              <a:t>Syftet </a:t>
            </a:r>
            <a:r>
              <a:rPr lang="en-US" sz="2400" dirty="0" err="1">
                <a:latin typeface="+mj-lt"/>
              </a:rPr>
              <a:t>är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att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ge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deltagarna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teoretisk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kunskap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err="1">
                <a:latin typeface="+mj-lt"/>
              </a:rPr>
              <a:t>praktiska</a:t>
            </a:r>
            <a:r>
              <a:rPr lang="en-US" sz="2400" dirty="0">
                <a:latin typeface="+mj-lt"/>
              </a:rPr>
              <a:t> tips, information </a:t>
            </a:r>
            <a:r>
              <a:rPr lang="en-US" sz="2400" dirty="0" err="1">
                <a:latin typeface="+mj-lt"/>
              </a:rPr>
              <a:t>och</a:t>
            </a:r>
            <a:r>
              <a:rPr lang="en-US" sz="2400" dirty="0">
                <a:latin typeface="+mj-lt"/>
              </a:rPr>
              <a:t> inspiration </a:t>
            </a:r>
            <a:r>
              <a:rPr lang="en-US" sz="2400" dirty="0" err="1">
                <a:latin typeface="+mj-lt"/>
              </a:rPr>
              <a:t>på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hur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ni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kan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aktivera</a:t>
            </a:r>
            <a:r>
              <a:rPr lang="en-US" sz="2400" dirty="0">
                <a:latin typeface="+mj-lt"/>
              </a:rPr>
              <a:t> er, </a:t>
            </a:r>
            <a:r>
              <a:rPr lang="en-US" sz="2400" dirty="0" err="1">
                <a:latin typeface="+mj-lt"/>
              </a:rPr>
              <a:t>enskilt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eller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grupp</a:t>
            </a:r>
            <a:r>
              <a:rPr lang="en-US" sz="2400" dirty="0">
                <a:latin typeface="+mj-lt"/>
              </a:rPr>
              <a:t>.</a:t>
            </a:r>
            <a:endParaRPr lang="en-US" sz="2400" b="0" dirty="0">
              <a:latin typeface="+mj-lt"/>
            </a:endParaRPr>
          </a:p>
          <a:p>
            <a:pPr algn="l"/>
            <a:endParaRPr lang="sv-SE" dirty="0"/>
          </a:p>
        </p:txBody>
      </p:sp>
      <p:pic>
        <p:nvPicPr>
          <p:cNvPr id="4" name="Picture 2" descr="Fysisk aktivitet">
            <a:extLst>
              <a:ext uri="{FF2B5EF4-FFF2-40B4-BE49-F238E27FC236}">
                <a16:creationId xmlns:a16="http://schemas.microsoft.com/office/drawing/2014/main" id="{6EE4930F-C70F-2B0D-335B-5A1FB7DCA1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3" r="19177" b="1"/>
          <a:stretch/>
        </p:blipFill>
        <p:spPr bwMode="auto">
          <a:xfrm>
            <a:off x="7906554" y="261713"/>
            <a:ext cx="3868886" cy="383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45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9F336E-661F-6FE6-C97A-6DD9CA4D3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7870" y="1122363"/>
            <a:ext cx="11420060" cy="1412115"/>
          </a:xfrm>
        </p:spPr>
        <p:txBody>
          <a:bodyPr/>
          <a:lstStyle/>
          <a:p>
            <a:r>
              <a:rPr lang="sv-SE" sz="6000" dirty="0">
                <a:cs typeface="Arial" panose="020B0604020202020204" pitchFamily="34" charset="0"/>
              </a:rPr>
              <a:t>En presentation av deltagarna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D4BE173-1B48-E579-844E-009033038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83753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3000" dirty="0">
                <a:latin typeface="+mj-lt"/>
                <a:ea typeface="+mj-ea"/>
                <a:cs typeface="Arial" panose="020B0604020202020204" pitchFamily="34" charset="0"/>
              </a:rPr>
              <a:t>Vad jag heter</a:t>
            </a:r>
          </a:p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3000" dirty="0">
                <a:latin typeface="+mj-lt"/>
                <a:ea typeface="+mj-ea"/>
                <a:cs typeface="Arial" panose="020B0604020202020204" pitchFamily="34" charset="0"/>
              </a:rPr>
              <a:t>Tidigare idrottsaktiviteter, förutom Flygsport</a:t>
            </a:r>
          </a:p>
          <a:p>
            <a:pPr marL="457200" indent="-45720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sv-SE" sz="3000" dirty="0">
                <a:latin typeface="+mj-lt"/>
                <a:ea typeface="+mj-ea"/>
                <a:cs typeface="Arial" panose="020B0604020202020204" pitchFamily="34" charset="0"/>
              </a:rPr>
              <a:t>Förväntningar på utbildningen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9690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789F64-DE80-967D-EB6F-596D25ED7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13791"/>
            <a:ext cx="9144000" cy="954157"/>
          </a:xfrm>
        </p:spPr>
        <p:txBody>
          <a:bodyPr/>
          <a:lstStyle/>
          <a:p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rPr>
              <a:t>Om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rPr>
              <a:t>lärgruppsplanen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DD3E2DF-2FB5-D0BE-3C07-2BF804C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4096" y="2540908"/>
            <a:ext cx="5963478" cy="2995188"/>
          </a:xfrm>
        </p:spPr>
        <p:txBody>
          <a:bodyPr>
            <a:normAutofit/>
          </a:bodyPr>
          <a:lstStyle/>
          <a:p>
            <a:pPr marL="0" lvl="1" algn="l">
              <a:spcBef>
                <a:spcPct val="0"/>
              </a:spcBef>
            </a:pP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Materialet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är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tänkt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att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användas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vid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minst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fyra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träffar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ämnet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fysisk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aktivitet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. </a:t>
            </a:r>
          </a:p>
          <a:p>
            <a:pPr marL="0" lvl="1" algn="l">
              <a:spcBef>
                <a:spcPct val="0"/>
              </a:spcBef>
            </a:pPr>
            <a:endParaRPr lang="en-US" sz="2400" dirty="0">
              <a:latin typeface="+mj-lt"/>
              <a:ea typeface="+mj-ea"/>
              <a:cs typeface="Arial" panose="020B0604020202020204" pitchFamily="34" charset="0"/>
            </a:endParaRPr>
          </a:p>
          <a:p>
            <a:pPr marL="0" lvl="1" algn="l">
              <a:spcBef>
                <a:spcPct val="0"/>
              </a:spcBef>
            </a:pP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Introduktion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–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rekommendationer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om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fysisk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aktivitet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, (del 1)</a:t>
            </a:r>
          </a:p>
          <a:p>
            <a:pPr marL="0" lvl="1" algn="l">
              <a:spcBef>
                <a:spcPct val="0"/>
              </a:spcBef>
            </a:pP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Kondition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, (del 2)</a:t>
            </a:r>
          </a:p>
          <a:p>
            <a:pPr marL="0" lvl="1" algn="l">
              <a:spcBef>
                <a:spcPct val="0"/>
              </a:spcBef>
            </a:pP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Styrka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, (del 3)</a:t>
            </a:r>
          </a:p>
          <a:p>
            <a:pPr marL="0" lvl="1" algn="l">
              <a:spcBef>
                <a:spcPct val="0"/>
              </a:spcBef>
            </a:pP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Rörlighet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, (del 4)</a:t>
            </a:r>
          </a:p>
          <a:p>
            <a:pPr algn="l"/>
            <a:endParaRPr lang="sv-SE" dirty="0">
              <a:latin typeface="+mj-lt"/>
            </a:endParaRPr>
          </a:p>
          <a:p>
            <a:pPr algn="l"/>
            <a:endParaRPr lang="sv-SE" dirty="0">
              <a:latin typeface="+mj-lt"/>
            </a:endParaRPr>
          </a:p>
        </p:txBody>
      </p:sp>
      <p:pic>
        <p:nvPicPr>
          <p:cNvPr id="4" name="Picture 2" descr="SÅ PÅVERKAS DIN HÄLSA AV FYSISK AKTIVITET - Aktivitus">
            <a:extLst>
              <a:ext uri="{FF2B5EF4-FFF2-40B4-BE49-F238E27FC236}">
                <a16:creationId xmlns:a16="http://schemas.microsoft.com/office/drawing/2014/main" id="{D2ABE9E6-6B63-598B-68AE-A8DC490AF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0903" y="2540908"/>
            <a:ext cx="4569309" cy="370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74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D85FDD-004B-7265-2415-EC1EAAF46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539" y="1122363"/>
            <a:ext cx="11618844" cy="135248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>
                <a:cs typeface="Arial" panose="020B0604020202020204" pitchFamily="34" charset="0"/>
              </a:rPr>
              <a:t>Ta del av </a:t>
            </a:r>
            <a:r>
              <a:rPr lang="en-US" sz="4800" dirty="0" err="1">
                <a:cs typeface="Arial" panose="020B0604020202020204" pitchFamily="34" charset="0"/>
              </a:rPr>
              <a:t>allmänna</a:t>
            </a:r>
            <a:r>
              <a:rPr lang="en-US" sz="4800" dirty="0">
                <a:cs typeface="Arial" panose="020B0604020202020204" pitchFamily="34" charset="0"/>
              </a:rPr>
              <a:t> </a:t>
            </a:r>
            <a:r>
              <a:rPr lang="en-US" sz="4800" dirty="0" err="1">
                <a:cs typeface="Arial" panose="020B0604020202020204" pitchFamily="34" charset="0"/>
              </a:rPr>
              <a:t>rekommendationer</a:t>
            </a:r>
            <a:r>
              <a:rPr lang="en-US" sz="4800" dirty="0">
                <a:cs typeface="Arial" panose="020B0604020202020204" pitchFamily="34" charset="0"/>
              </a:rPr>
              <a:t> </a:t>
            </a:r>
            <a:r>
              <a:rPr lang="en-US" sz="4800" dirty="0" err="1">
                <a:cs typeface="Arial" panose="020B0604020202020204" pitchFamily="34" charset="0"/>
              </a:rPr>
              <a:t>från</a:t>
            </a:r>
            <a:r>
              <a:rPr lang="en-US" sz="4800" dirty="0">
                <a:cs typeface="Arial" panose="020B0604020202020204" pitchFamily="34" charset="0"/>
              </a:rPr>
              <a:t> </a:t>
            </a:r>
            <a:r>
              <a:rPr lang="en-US" sz="4800" dirty="0" err="1">
                <a:cs typeface="Arial" panose="020B0604020202020204" pitchFamily="34" charset="0"/>
              </a:rPr>
              <a:t>Folkhälsomyndigheten</a:t>
            </a:r>
            <a:endParaRPr lang="sv-SE" sz="48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C8BC898-46A0-084A-F5A3-9F04D8AFF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8115" y="2554356"/>
            <a:ext cx="7555726" cy="3935895"/>
          </a:xfrm>
        </p:spPr>
        <p:txBody>
          <a:bodyPr>
            <a:noAutofit/>
          </a:bodyPr>
          <a:lstStyle/>
          <a:p>
            <a:pPr marL="0" lvl="1" algn="l"/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Folkhälsomyndighetens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rekommendationer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för “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fysisk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aktivitet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och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stillasittande</a:t>
            </a:r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”. 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endParaRPr lang="en-US" sz="2400" dirty="0">
              <a:latin typeface="+mj-lt"/>
              <a:ea typeface="+mj-ea"/>
              <a:cs typeface="Arial" panose="020B0604020202020204" pitchFamily="34" charset="0"/>
            </a:endParaRPr>
          </a:p>
          <a:p>
            <a:pPr marL="0" lvl="1" algn="l"/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Länk</a:t>
            </a:r>
            <a:endParaRPr lang="en-US" sz="2400" dirty="0">
              <a:latin typeface="+mj-lt"/>
              <a:ea typeface="+mj-ea"/>
              <a:cs typeface="Arial" panose="020B0604020202020204" pitchFamily="34" charset="0"/>
            </a:endParaRPr>
          </a:p>
          <a:p>
            <a:pPr marL="0" lvl="1" algn="l"/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https://www.folkhalsomyndigheten.se/livsvillkor-levnadsvanor/mat-fysisk-aktivitet-overvikt-och-fetma/fysisk-aktivitet-och-stillasittande/riktlinjer-och-rekommendationer-for-fysisk-aktivitet-och-stillasittande/rekommendationer-for-fysisk-aktivitet-och-stillasittande</a:t>
            </a:r>
            <a:endParaRPr lang="sv-SE" sz="2400" dirty="0">
              <a:latin typeface="+mj-lt"/>
              <a:ea typeface="+mj-ea"/>
              <a:cs typeface="Arial" panose="020B0604020202020204" pitchFamily="34" charset="0"/>
            </a:endParaRPr>
          </a:p>
          <a:p>
            <a:pPr algn="l"/>
            <a:endParaRPr lang="sv-SE" dirty="0"/>
          </a:p>
        </p:txBody>
      </p:sp>
      <p:pic>
        <p:nvPicPr>
          <p:cNvPr id="4" name="Picture 4" descr="Folkhälsomyndigheten — Myndigheten för folkhälsofrågor">
            <a:extLst>
              <a:ext uri="{FF2B5EF4-FFF2-40B4-BE49-F238E27FC236}">
                <a16:creationId xmlns:a16="http://schemas.microsoft.com/office/drawing/2014/main" id="{7D85927F-ED89-5DD4-7F6C-52719C102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199" y="2554356"/>
            <a:ext cx="3856598" cy="249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993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B5EA09-A081-C5CC-5D74-57FB6D80E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235" y="1122364"/>
            <a:ext cx="11638722" cy="1213332"/>
          </a:xfrm>
        </p:spPr>
        <p:txBody>
          <a:bodyPr>
            <a:noAutofit/>
          </a:bodyPr>
          <a:lstStyle/>
          <a:p>
            <a:pPr algn="l"/>
            <a:r>
              <a:rPr lang="en-US" sz="3000" dirty="0" err="1">
                <a:cs typeface="Arial" panose="020B0604020202020204" pitchFamily="34" charset="0"/>
              </a:rPr>
              <a:t>Vilka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praktiska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råd</a:t>
            </a:r>
            <a:r>
              <a:rPr lang="en-US" sz="3000" dirty="0">
                <a:cs typeface="Arial" panose="020B0604020202020204" pitchFamily="34" charset="0"/>
              </a:rPr>
              <a:t> ger 1177 </a:t>
            </a:r>
            <a:r>
              <a:rPr lang="en-US" sz="3000" dirty="0" err="1">
                <a:cs typeface="Arial" panose="020B0604020202020204" pitchFamily="34" charset="0"/>
              </a:rPr>
              <a:t>i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ämnet</a:t>
            </a:r>
            <a:r>
              <a:rPr lang="en-US" sz="3000" dirty="0">
                <a:cs typeface="Arial" panose="020B0604020202020204" pitchFamily="34" charset="0"/>
              </a:rPr>
              <a:t> “</a:t>
            </a:r>
            <a:r>
              <a:rPr lang="en-US" sz="3000" dirty="0" err="1">
                <a:cs typeface="Arial" panose="020B0604020202020204" pitchFamily="34" charset="0"/>
              </a:rPr>
              <a:t>fysisk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aktivitet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och</a:t>
            </a:r>
            <a:r>
              <a:rPr lang="en-US" sz="3000" dirty="0">
                <a:cs typeface="Arial" panose="020B0604020202020204" pitchFamily="34" charset="0"/>
              </a:rPr>
              <a:t> </a:t>
            </a:r>
            <a:r>
              <a:rPr lang="en-US" sz="3000" dirty="0" err="1">
                <a:cs typeface="Arial" panose="020B0604020202020204" pitchFamily="34" charset="0"/>
              </a:rPr>
              <a:t>träning</a:t>
            </a:r>
            <a:r>
              <a:rPr lang="en-US" sz="3000" dirty="0">
                <a:cs typeface="Arial" panose="020B0604020202020204" pitchFamily="34" charset="0"/>
              </a:rPr>
              <a:t>” </a:t>
            </a:r>
            <a:br>
              <a:rPr lang="en-US" sz="3000" dirty="0"/>
            </a:br>
            <a:endParaRPr lang="sv-SE" sz="30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8B37148-0B1D-F0BE-F11D-5FDAB83F8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740" y="2842590"/>
            <a:ext cx="4830418" cy="2300771"/>
          </a:xfrm>
        </p:spPr>
        <p:txBody>
          <a:bodyPr/>
          <a:lstStyle/>
          <a:p>
            <a:r>
              <a:rPr lang="en-US" sz="2400" dirty="0" err="1">
                <a:latin typeface="+mj-lt"/>
                <a:ea typeface="+mj-ea"/>
                <a:cs typeface="Arial" panose="020B0604020202020204" pitchFamily="34" charset="0"/>
              </a:rPr>
              <a:t>Länk</a:t>
            </a:r>
            <a:endParaRPr lang="en-US" sz="2400" dirty="0">
              <a:latin typeface="+mj-lt"/>
              <a:ea typeface="+mj-ea"/>
              <a:cs typeface="Arial" panose="020B0604020202020204" pitchFamily="34" charset="0"/>
            </a:endParaRPr>
          </a:p>
          <a:p>
            <a:r>
              <a:rPr lang="en-US" sz="2400" dirty="0">
                <a:latin typeface="+mj-lt"/>
                <a:ea typeface="+mj-ea"/>
                <a:cs typeface="Arial" panose="020B0604020202020204" pitchFamily="34" charset="0"/>
              </a:rPr>
              <a:t>https://www.1177.se/Gotland/liv--halsa/fysisk-aktivitet-och-traning</a:t>
            </a:r>
            <a:endParaRPr lang="sv-SE" dirty="0"/>
          </a:p>
        </p:txBody>
      </p:sp>
      <p:pic>
        <p:nvPicPr>
          <p:cNvPr id="5" name="Picture 2" descr="1177.se - Habilitering &amp; Hälsa">
            <a:extLst>
              <a:ext uri="{FF2B5EF4-FFF2-40B4-BE49-F238E27FC236}">
                <a16:creationId xmlns:a16="http://schemas.microsoft.com/office/drawing/2014/main" id="{FA4E80A0-65F4-0121-B83C-6BB37A863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2960" y="2722313"/>
            <a:ext cx="4323300" cy="242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28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ED0B66-DFAF-69E7-C2AF-031AD9A687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173" y="1122364"/>
            <a:ext cx="11579087" cy="805828"/>
          </a:xfrm>
        </p:spPr>
        <p:txBody>
          <a:bodyPr>
            <a:normAutofit/>
          </a:bodyPr>
          <a:lstStyle/>
          <a:p>
            <a:r>
              <a:rPr lang="en-US" sz="3600" dirty="0" err="1">
                <a:cs typeface="Arial" panose="020B0604020202020204" pitchFamily="34" charset="0"/>
              </a:rPr>
              <a:t>Allmänna</a:t>
            </a:r>
            <a:r>
              <a:rPr lang="en-US" sz="3600" dirty="0">
                <a:cs typeface="Arial" panose="020B0604020202020204" pitchFamily="34" charset="0"/>
              </a:rPr>
              <a:t> </a:t>
            </a:r>
            <a:r>
              <a:rPr lang="en-US" sz="3600" dirty="0" err="1">
                <a:cs typeface="Arial" panose="020B0604020202020204" pitchFamily="34" charset="0"/>
              </a:rPr>
              <a:t>rekommendationer</a:t>
            </a:r>
            <a:r>
              <a:rPr lang="en-US" sz="3600" dirty="0">
                <a:cs typeface="Arial" panose="020B0604020202020204" pitchFamily="34" charset="0"/>
              </a:rPr>
              <a:t> om </a:t>
            </a:r>
            <a:r>
              <a:rPr lang="en-US" sz="3600" dirty="0" err="1">
                <a:cs typeface="Arial" panose="020B0604020202020204" pitchFamily="34" charset="0"/>
              </a:rPr>
              <a:t>fysisk</a:t>
            </a:r>
            <a:r>
              <a:rPr lang="en-US" sz="3600" dirty="0">
                <a:cs typeface="Arial" panose="020B0604020202020204" pitchFamily="34" charset="0"/>
              </a:rPr>
              <a:t> </a:t>
            </a:r>
            <a:r>
              <a:rPr lang="en-US" sz="3600" dirty="0" err="1">
                <a:cs typeface="Arial" panose="020B0604020202020204" pitchFamily="34" charset="0"/>
              </a:rPr>
              <a:t>aktivitet</a:t>
            </a:r>
            <a:r>
              <a:rPr lang="en-US" sz="3600" dirty="0">
                <a:cs typeface="Arial" panose="020B0604020202020204" pitchFamily="34" charset="0"/>
              </a:rPr>
              <a:t>:</a:t>
            </a:r>
            <a:endParaRPr lang="sv-SE" sz="36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729E2CC-1265-FC0B-58D3-CB951E2EF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173" y="2325757"/>
            <a:ext cx="6967331" cy="3409879"/>
          </a:xfrm>
        </p:spPr>
        <p:txBody>
          <a:bodyPr>
            <a:noAutofit/>
          </a:bodyPr>
          <a:lstStyle/>
          <a:p>
            <a:pPr marL="342900" lvl="1" indent="-2286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Hur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mycket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konditionshöjande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aktivitet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rekommenderas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per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vecka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?</a:t>
            </a:r>
          </a:p>
          <a:p>
            <a:pPr marL="342900" lvl="1" indent="-2286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Hur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mycket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muskelstärkande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aktivitet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rekommenderas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per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vecka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?</a:t>
            </a:r>
          </a:p>
          <a:p>
            <a:pPr marL="342900" lvl="1" indent="-228600" algn="l"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j-lt"/>
                <a:cs typeface="Arial" panose="020B0604020202020204" pitchFamily="34" charset="0"/>
              </a:rPr>
              <a:t>Varför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är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balansträning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viktigt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?</a:t>
            </a:r>
          </a:p>
          <a:p>
            <a:pPr marL="342900" lvl="1" indent="-228600" algn="l"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j-lt"/>
                <a:cs typeface="Arial" panose="020B0604020202020204" pitchFamily="34" charset="0"/>
              </a:rPr>
              <a:t>Varför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är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god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rörlighet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viktigt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?</a:t>
            </a:r>
          </a:p>
          <a:p>
            <a:pPr marL="342900" lvl="1" indent="-2286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Hur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länge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bör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en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aktivitet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pågå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?</a:t>
            </a:r>
          </a:p>
          <a:p>
            <a:pPr marL="0" lvl="1" algn="l"/>
            <a:endParaRPr lang="en-US" sz="2400" dirty="0">
              <a:latin typeface="+mj-lt"/>
            </a:endParaRPr>
          </a:p>
          <a:p>
            <a:pPr marL="0" lvl="1" algn="l"/>
            <a:r>
              <a:rPr lang="en-US" sz="2400" dirty="0">
                <a:latin typeface="+mj-lt"/>
              </a:rPr>
              <a:t>      </a:t>
            </a:r>
            <a:r>
              <a:rPr lang="en-US" sz="2400" dirty="0" err="1">
                <a:latin typeface="+mj-lt"/>
              </a:rPr>
              <a:t>Diskutera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frågorna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gruppen</a:t>
            </a:r>
            <a:r>
              <a:rPr lang="en-US" sz="2400" dirty="0">
                <a:latin typeface="+mj-lt"/>
              </a:rPr>
              <a:t>!</a:t>
            </a:r>
          </a:p>
          <a:p>
            <a:pPr algn="l"/>
            <a:endParaRPr lang="sv-SE" dirty="0">
              <a:latin typeface="+mj-lt"/>
            </a:endParaRPr>
          </a:p>
          <a:p>
            <a:pPr algn="l"/>
            <a:endParaRPr lang="sv-SE" dirty="0">
              <a:latin typeface="+mj-lt"/>
            </a:endParaRPr>
          </a:p>
        </p:txBody>
      </p:sp>
      <p:pic>
        <p:nvPicPr>
          <p:cNvPr id="4" name="Picture 2" descr="5 tips för balans i livet - Shortcut">
            <a:extLst>
              <a:ext uri="{FF2B5EF4-FFF2-40B4-BE49-F238E27FC236}">
                <a16:creationId xmlns:a16="http://schemas.microsoft.com/office/drawing/2014/main" id="{B778C9E6-85A7-1DEF-AA47-69409E1195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1" r="32265" b="1"/>
          <a:stretch/>
        </p:blipFill>
        <p:spPr bwMode="auto">
          <a:xfrm>
            <a:off x="6589643" y="2062978"/>
            <a:ext cx="4395825" cy="356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862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CEC6BC-EC55-F65C-2455-679910471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95889"/>
          </a:xfrm>
        </p:spPr>
        <p:txBody>
          <a:bodyPr>
            <a:normAutofit/>
          </a:bodyPr>
          <a:lstStyle/>
          <a:p>
            <a:r>
              <a:rPr lang="en-US" sz="3600" dirty="0">
                <a:cs typeface="Arial" panose="020B0604020202020204" pitchFamily="34" charset="0"/>
              </a:rPr>
              <a:t>Fler </a:t>
            </a:r>
            <a:r>
              <a:rPr lang="en-US" sz="3600" dirty="0" err="1">
                <a:cs typeface="Arial" panose="020B0604020202020204" pitchFamily="34" charset="0"/>
              </a:rPr>
              <a:t>frågor</a:t>
            </a:r>
            <a:r>
              <a:rPr lang="en-US" sz="3600" dirty="0">
                <a:cs typeface="Arial" panose="020B0604020202020204" pitchFamily="34" charset="0"/>
              </a:rPr>
              <a:t> </a:t>
            </a:r>
            <a:r>
              <a:rPr lang="en-US" sz="3600" dirty="0" err="1">
                <a:cs typeface="Arial" panose="020B0604020202020204" pitchFamily="34" charset="0"/>
              </a:rPr>
              <a:t>att</a:t>
            </a:r>
            <a:r>
              <a:rPr lang="en-US" sz="3600" dirty="0">
                <a:cs typeface="Arial" panose="020B0604020202020204" pitchFamily="34" charset="0"/>
              </a:rPr>
              <a:t> </a:t>
            </a:r>
            <a:r>
              <a:rPr lang="en-US" sz="3600" dirty="0" err="1">
                <a:cs typeface="Arial" panose="020B0604020202020204" pitchFamily="34" charset="0"/>
              </a:rPr>
              <a:t>diskutera</a:t>
            </a:r>
            <a:r>
              <a:rPr lang="en-US" sz="3600" dirty="0">
                <a:cs typeface="Arial" panose="020B0604020202020204" pitchFamily="34" charset="0"/>
              </a:rPr>
              <a:t> </a:t>
            </a:r>
            <a:r>
              <a:rPr lang="en-US" sz="3600" dirty="0" err="1">
                <a:cs typeface="Arial" panose="020B0604020202020204" pitchFamily="34" charset="0"/>
              </a:rPr>
              <a:t>två</a:t>
            </a:r>
            <a:r>
              <a:rPr lang="en-US" sz="3600" dirty="0">
                <a:cs typeface="Arial" panose="020B0604020202020204" pitchFamily="34" charset="0"/>
              </a:rPr>
              <a:t> </a:t>
            </a:r>
            <a:r>
              <a:rPr lang="en-US" sz="3600" dirty="0" err="1">
                <a:cs typeface="Arial" panose="020B0604020202020204" pitchFamily="34" charset="0"/>
              </a:rPr>
              <a:t>och</a:t>
            </a:r>
            <a:r>
              <a:rPr lang="en-US" sz="3600" dirty="0">
                <a:cs typeface="Arial" panose="020B0604020202020204" pitchFamily="34" charset="0"/>
              </a:rPr>
              <a:t> </a:t>
            </a:r>
            <a:r>
              <a:rPr lang="en-US" sz="3600" dirty="0" err="1">
                <a:cs typeface="Arial" panose="020B0604020202020204" pitchFamily="34" charset="0"/>
              </a:rPr>
              <a:t>två</a:t>
            </a:r>
            <a:endParaRPr lang="sv-SE" sz="36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FBD5DAA-98C7-F3CA-4BC5-FF8DCA74C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384" y="2621280"/>
            <a:ext cx="5297556" cy="2636520"/>
          </a:xfrm>
        </p:spPr>
        <p:txBody>
          <a:bodyPr>
            <a:noAutofit/>
          </a:bodyPr>
          <a:lstStyle/>
          <a:p>
            <a:pPr marL="228600" lvl="1" indent="-2286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Vad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gör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du för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fysiska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aktivitet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/er?</a:t>
            </a:r>
          </a:p>
          <a:p>
            <a:pPr marL="228600" lvl="1" indent="-2286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Hur ser min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aktivtetsplan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ut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per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vecka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?</a:t>
            </a:r>
          </a:p>
          <a:p>
            <a:pPr marL="228600" lvl="1" indent="-228600" algn="l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Hur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ofta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rör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jag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på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mig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?</a:t>
            </a:r>
          </a:p>
          <a:p>
            <a:pPr marL="228600" lvl="1" indent="-228600" algn="l">
              <a:buFont typeface="Arial" panose="020B0604020202020204" pitchFamily="34" charset="0"/>
              <a:buChar char="•"/>
            </a:pP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 marL="0" lvl="1" algn="l"/>
            <a:r>
              <a:rPr lang="en-US" sz="2400" dirty="0">
                <a:latin typeface="+mj-lt"/>
                <a:cs typeface="Arial" panose="020B0604020202020204" pitchFamily="34" charset="0"/>
              </a:rPr>
              <a:t>   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Diskutera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två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och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+mj-lt"/>
                <a:cs typeface="Arial" panose="020B0604020202020204" pitchFamily="34" charset="0"/>
              </a:rPr>
              <a:t>två</a:t>
            </a:r>
            <a:r>
              <a:rPr lang="en-US" sz="2400" dirty="0">
                <a:latin typeface="+mj-lt"/>
              </a:rPr>
              <a:t>!</a:t>
            </a:r>
          </a:p>
          <a:p>
            <a:pPr algn="l"/>
            <a:endParaRPr lang="sv-SE" sz="2000" dirty="0">
              <a:latin typeface="+mj-lt"/>
            </a:endParaRPr>
          </a:p>
          <a:p>
            <a:pPr algn="l"/>
            <a:endParaRPr lang="sv-SE" sz="2000" dirty="0">
              <a:latin typeface="+mj-lt"/>
            </a:endParaRPr>
          </a:p>
        </p:txBody>
      </p:sp>
      <p:pic>
        <p:nvPicPr>
          <p:cNvPr id="4" name="Picture 2" descr="Kalender">
            <a:extLst>
              <a:ext uri="{FF2B5EF4-FFF2-40B4-BE49-F238E27FC236}">
                <a16:creationId xmlns:a16="http://schemas.microsoft.com/office/drawing/2014/main" id="{76CE819C-CF8B-6B19-F55C-7115340D6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84" y="2356677"/>
            <a:ext cx="6023114" cy="381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643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9945C6-CBB3-689B-B974-80E2B4E0D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93915"/>
            <a:ext cx="9144000" cy="1063486"/>
          </a:xfrm>
        </p:spPr>
        <p:txBody>
          <a:bodyPr/>
          <a:lstStyle/>
          <a:p>
            <a:r>
              <a:rPr lang="en-US" sz="6000" b="1" dirty="0" err="1"/>
              <a:t>Fortsättning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B3796C5-2C39-E173-E902-2A363A25E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374" y="2401271"/>
            <a:ext cx="5903843" cy="3462815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  <a:cs typeface="Arial" panose="020B0604020202020204" pitchFamily="34" charset="0"/>
              </a:rPr>
              <a:t>Gruppen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kan</a:t>
            </a:r>
            <a:r>
              <a:rPr lang="en-US" dirty="0">
                <a:latin typeface="+mj-lt"/>
                <a:cs typeface="Arial" panose="020B0604020202020204" pitchFamily="34" charset="0"/>
              </a:rPr>
              <a:t> nu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välja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i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vilken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ordning</a:t>
            </a:r>
            <a:r>
              <a:rPr lang="en-US" dirty="0">
                <a:latin typeface="+mj-lt"/>
                <a:cs typeface="Arial" panose="020B0604020202020204" pitchFamily="34" charset="0"/>
              </a:rPr>
              <a:t> man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vill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fortsätta</a:t>
            </a:r>
            <a:r>
              <a:rPr lang="en-US" dirty="0">
                <a:latin typeface="+mj-lt"/>
                <a:cs typeface="Arial" panose="020B0604020202020204" pitchFamily="34" charset="0"/>
              </a:rPr>
              <a:t> med de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tre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andra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delarna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som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innehåller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teori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och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praktik</a:t>
            </a:r>
            <a:r>
              <a:rPr lang="en-US" dirty="0">
                <a:latin typeface="+mj-lt"/>
                <a:cs typeface="Arial" panose="020B0604020202020204" pitchFamily="34" charset="0"/>
              </a:rPr>
              <a:t> I de fem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fysiska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baskvaliteterna</a:t>
            </a:r>
            <a:r>
              <a:rPr lang="en-US" dirty="0">
                <a:latin typeface="+mj-lt"/>
                <a:cs typeface="Arial" panose="020B0604020202020204" pitchFamily="34" charset="0"/>
              </a:rPr>
              <a:t> men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också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hur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många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träffar</a:t>
            </a:r>
            <a:r>
              <a:rPr lang="en-US" dirty="0">
                <a:latin typeface="+mj-lt"/>
                <a:cs typeface="Arial" panose="020B0604020202020204" pitchFamily="34" charset="0"/>
              </a:rPr>
              <a:t> I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respektiv</a:t>
            </a:r>
            <a:r>
              <a:rPr lang="en-US" dirty="0">
                <a:latin typeface="+mj-lt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ämne</a:t>
            </a:r>
            <a:r>
              <a:rPr lang="en-US" dirty="0">
                <a:latin typeface="+mj-lt"/>
                <a:cs typeface="Arial" panose="020B0604020202020204" pitchFamily="34" charset="0"/>
              </a:rPr>
              <a:t>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som</a:t>
            </a:r>
            <a:r>
              <a:rPr lang="en-US" dirty="0">
                <a:latin typeface="+mj-lt"/>
                <a:cs typeface="Arial" panose="020B0604020202020204" pitchFamily="34" charset="0"/>
              </a:rPr>
              <a:t> ska </a:t>
            </a:r>
            <a:r>
              <a:rPr lang="en-US" dirty="0" err="1">
                <a:latin typeface="+mj-lt"/>
                <a:cs typeface="Arial" panose="020B0604020202020204" pitchFamily="34" charset="0"/>
              </a:rPr>
              <a:t>genomföras</a:t>
            </a:r>
            <a:endParaRPr lang="en-US" dirty="0">
              <a:latin typeface="+mj-lt"/>
              <a:cs typeface="Arial" panose="020B0604020202020204" pitchFamily="34" charset="0"/>
            </a:endParaRPr>
          </a:p>
          <a:p>
            <a:endParaRPr lang="sv-SE" dirty="0"/>
          </a:p>
        </p:txBody>
      </p:sp>
      <p:pic>
        <p:nvPicPr>
          <p:cNvPr id="4" name="Picture 4" descr="Flygplan framdrivet med gummiband i Balsaträ och frigolit från Franska –  Flyga Drake">
            <a:extLst>
              <a:ext uri="{FF2B5EF4-FFF2-40B4-BE49-F238E27FC236}">
                <a16:creationId xmlns:a16="http://schemas.microsoft.com/office/drawing/2014/main" id="{AF8E327B-0F2C-975F-7EE2-329629E96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6474" y="2480784"/>
            <a:ext cx="3840152" cy="287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265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EFC5DE-D258-9B9E-7139-4E1D86238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74" y="1371600"/>
            <a:ext cx="11569148" cy="102373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4800" dirty="0">
                <a:ea typeface="+mn-ea"/>
                <a:cs typeface="Arial" panose="020B0604020202020204" pitchFamily="34" charset="0"/>
              </a:rPr>
              <a:t>De fem </a:t>
            </a:r>
            <a:r>
              <a:rPr lang="en-US" sz="4800" dirty="0" err="1">
                <a:ea typeface="+mn-ea"/>
                <a:cs typeface="Arial" panose="020B0604020202020204" pitchFamily="34" charset="0"/>
              </a:rPr>
              <a:t>fysiska</a:t>
            </a:r>
            <a:r>
              <a:rPr lang="en-US" sz="4800" dirty="0">
                <a:ea typeface="+mn-ea"/>
                <a:cs typeface="Arial" panose="020B0604020202020204" pitchFamily="34" charset="0"/>
              </a:rPr>
              <a:t> </a:t>
            </a:r>
            <a:r>
              <a:rPr lang="en-US" sz="4800" dirty="0" err="1">
                <a:ea typeface="+mn-ea"/>
                <a:cs typeface="Arial" panose="020B0604020202020204" pitchFamily="34" charset="0"/>
              </a:rPr>
              <a:t>baskvaliteterna</a:t>
            </a:r>
            <a:endParaRPr lang="sv-SE" sz="4800" dirty="0"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8A38C28-F5A5-8AB2-83FB-931E81B11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2918791" cy="2818640"/>
          </a:xfrm>
        </p:spPr>
        <p:txBody>
          <a:bodyPr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+mj-lt"/>
              </a:rPr>
              <a:t>Kondition</a:t>
            </a:r>
            <a:r>
              <a:rPr lang="en-US" sz="2400" b="1" dirty="0">
                <a:latin typeface="+mj-lt"/>
              </a:rPr>
              <a:t> (del 2)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+mj-lt"/>
              </a:rPr>
              <a:t>Styrka</a:t>
            </a:r>
            <a:r>
              <a:rPr lang="en-US" sz="2400" b="1" dirty="0">
                <a:latin typeface="+mj-lt"/>
              </a:rPr>
              <a:t> (del 3)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+mj-lt"/>
              </a:rPr>
              <a:t>Rörlighet</a:t>
            </a:r>
            <a:r>
              <a:rPr lang="en-US" sz="2400" b="1" dirty="0">
                <a:latin typeface="+mj-lt"/>
              </a:rPr>
              <a:t> (del 4)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+mj-lt"/>
              </a:rPr>
              <a:t>Koordination</a:t>
            </a:r>
            <a:endParaRPr lang="en-US" sz="2400" b="1" dirty="0">
              <a:latin typeface="+mj-lt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+mj-lt"/>
              </a:rPr>
              <a:t>Snabbhet</a:t>
            </a:r>
            <a:endParaRPr lang="en-US" sz="2400" b="1" dirty="0">
              <a:latin typeface="+mj-lt"/>
            </a:endParaRPr>
          </a:p>
          <a:p>
            <a:endParaRPr lang="sv-SE" dirty="0"/>
          </a:p>
        </p:txBody>
      </p:sp>
      <p:pic>
        <p:nvPicPr>
          <p:cNvPr id="4" name="Picture 8" descr="unge pojke spelar jonglering boll vektor isolerat 18804576 Vektorkonst på  Vecteezy">
            <a:extLst>
              <a:ext uri="{FF2B5EF4-FFF2-40B4-BE49-F238E27FC236}">
                <a16:creationId xmlns:a16="http://schemas.microsoft.com/office/drawing/2014/main" id="{28DD00ED-A283-3168-C867-0F8E315C0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66653" y="4775935"/>
            <a:ext cx="1299222" cy="130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ädda Hjärtat – Appar på Google Play">
            <a:extLst>
              <a:ext uri="{FF2B5EF4-FFF2-40B4-BE49-F238E27FC236}">
                <a16:creationId xmlns:a16="http://schemas.microsoft.com/office/drawing/2014/main" id="{CDE96C47-C624-1B5A-F8CE-046BBB357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2217" y="3280365"/>
            <a:ext cx="1557491" cy="155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böja stark muskel ikon tecknad serie vektor. ärm bicep 23110361 Vektorkonst  på Vecteezy">
            <a:extLst>
              <a:ext uri="{FF2B5EF4-FFF2-40B4-BE49-F238E27FC236}">
                <a16:creationId xmlns:a16="http://schemas.microsoft.com/office/drawing/2014/main" id="{D4FD0250-DF8A-118C-C7AA-EF85C2E58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24100" y="3280365"/>
            <a:ext cx="1650222" cy="176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gul 3d-åska blixt eller blixt i minimalistisk tecknad stil. 7069371  Vektorkonst på Vecteezy">
            <a:extLst>
              <a:ext uri="{FF2B5EF4-FFF2-40B4-BE49-F238E27FC236}">
                <a16:creationId xmlns:a16="http://schemas.microsoft.com/office/drawing/2014/main" id="{786178CF-6F4D-BF80-81CF-738B6240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6430" y="5051655"/>
            <a:ext cx="1650223" cy="102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amateurriders -">
            <a:extLst>
              <a:ext uri="{FF2B5EF4-FFF2-40B4-BE49-F238E27FC236}">
                <a16:creationId xmlns:a16="http://schemas.microsoft.com/office/drawing/2014/main" id="{BAAF5FD5-2E1B-7B85-95CD-C219BB9D1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2217" y="4775936"/>
            <a:ext cx="1531883" cy="130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129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SF">
      <a:dk1>
        <a:sysClr val="windowText" lastClr="000000"/>
      </a:dk1>
      <a:lt1>
        <a:sysClr val="window" lastClr="FFFFFF"/>
      </a:lt1>
      <a:dk2>
        <a:srgbClr val="006694"/>
      </a:dk2>
      <a:lt2>
        <a:srgbClr val="E3AAA5"/>
      </a:lt2>
      <a:accent1>
        <a:srgbClr val="90205B"/>
      </a:accent1>
      <a:accent2>
        <a:srgbClr val="F79F1E"/>
      </a:accent2>
      <a:accent3>
        <a:srgbClr val="67B8C2"/>
      </a:accent3>
      <a:accent4>
        <a:srgbClr val="B2D9B9"/>
      </a:accent4>
      <a:accent5>
        <a:srgbClr val="A8D9EC"/>
      </a:accent5>
      <a:accent6>
        <a:srgbClr val="CB5F50"/>
      </a:accent6>
      <a:hlink>
        <a:srgbClr val="006694"/>
      </a:hlink>
      <a:folHlink>
        <a:srgbClr val="90205B"/>
      </a:folHlink>
    </a:clrScheme>
    <a:fontScheme name="FSF">
      <a:majorFont>
        <a:latin typeface="Raleway SemiBold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F powerpointmall" id="{706F633A-0BB7-4895-B378-58179C619D5F}" vid="{AF52A191-2D1C-418B-B275-CD89E89A3C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FSF powerpointmall</Template>
  <TotalTime>73</TotalTime>
  <Words>329</Words>
  <Application>Microsoft Office PowerPoint</Application>
  <PresentationFormat>Bredbild</PresentationFormat>
  <Paragraphs>44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Raleway SemiBold</vt:lpstr>
      <vt:lpstr>Raleway</vt:lpstr>
      <vt:lpstr>Arial</vt:lpstr>
      <vt:lpstr>Office-tema</vt:lpstr>
      <vt:lpstr>Introduktion lärgrupp Fysisk aktivitet, del 1</vt:lpstr>
      <vt:lpstr>En presentation av deltagarna</vt:lpstr>
      <vt:lpstr>Om lärgruppsplanen</vt:lpstr>
      <vt:lpstr>Ta del av allmänna rekommendationer från Folkhälsomyndigheten</vt:lpstr>
      <vt:lpstr>Vilka praktiska råd ger 1177 i ämnet “fysisk aktivitet och träning”  </vt:lpstr>
      <vt:lpstr>Allmänna rekommendationer om fysisk aktivitet:</vt:lpstr>
      <vt:lpstr>Fler frågor att diskutera två och två</vt:lpstr>
      <vt:lpstr>Fortsättning</vt:lpstr>
      <vt:lpstr>De fem fysiska baskvaliteterna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Kjell Folkesson (Flygsport)</dc:creator>
  <cp:lastModifiedBy>Pierre Styfberg (RF/SISU)</cp:lastModifiedBy>
  <cp:revision>1</cp:revision>
  <dcterms:created xsi:type="dcterms:W3CDTF">2023-10-06T14:11:56Z</dcterms:created>
  <dcterms:modified xsi:type="dcterms:W3CDTF">2023-10-20T17:17:33Z</dcterms:modified>
</cp:coreProperties>
</file>